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336" r:id="rId2"/>
    <p:sldId id="279" r:id="rId3"/>
    <p:sldId id="322" r:id="rId4"/>
    <p:sldId id="323" r:id="rId5"/>
    <p:sldId id="337" r:id="rId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0E4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82242A-3B43-4182-9840-D49A9087A637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756E10-CFCB-464F-964F-ADC2FF1D7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9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16A9-6FB2-4A99-A19F-F628973D913E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FB4B-97F8-4240-8ACC-C5AC15E63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7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ED65-4CD5-45A8-9B03-EE35C1BADED5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D23C-EBE1-4F85-9CE5-1AD452808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5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983D-C33D-4E07-B184-7F217BB86C3F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95AD-C48C-4C12-B723-D47D7E253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1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B6B3-3AB0-438B-904F-0E88378BC914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11B4-B79A-4BF2-9A1D-351C1434B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5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D1B3-C619-412D-8299-8B63BA7B30ED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D7C3-4F43-4EDE-A869-05BBB2DE7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D053-F8A4-4CD7-AFF0-4AD7E261B2CF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7402-E75A-4775-B1D5-EA7AADDA0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50EA0-71D2-4C81-A2F1-41B3D05D003C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1F1C-FDD7-43D7-84D9-74D5842DD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6917-8C18-4AAD-9E11-9FAEB0BACCB7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AE4B-AC75-44F8-B4DB-EFBD00ADB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B781-C15E-43D7-84AC-F354CA05B14E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C13D-D55A-4F07-B04A-EFC3B42C5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5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00F4-2FA9-41DA-81CB-3D2CA0B6DF82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C7B3-EB76-4D79-89E5-F37585656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20F9-A3C2-4A75-B772-9B420FF1BC9F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AED7-87F7-4227-94DF-A4ACE57AD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87770E-C579-4A5F-B078-3DB5EB6A1E30}" type="datetimeFigureOut">
              <a:rPr lang="en-US"/>
              <a:pPr>
                <a:defRPr/>
              </a:pPr>
              <a:t>10/13/2012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4CF979-29A9-4650-971B-4C1E88751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762000"/>
            <a:ext cx="8229600" cy="11079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主啊，我當作甚麼？</a:t>
            </a:r>
            <a:endParaRPr lang="en-US" altLang="zh-TW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352800" y="5791200"/>
            <a:ext cx="2878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使徒行傳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22:4-10</a:t>
            </a:r>
            <a:endParaRPr lang="en-US" sz="280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2053" name="Picture 5" descr="http://www.healthylifestylesliving.com/wp-content/uploads/2012/01/What-should-I-do-with-my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://t3.gstatic.com/images?q=tbn:ANd9GcRTWuh2pglRyYKXhlpr1cOqShEUQLVCVeyFoPYjYIyPelofsEo-hG3EBLSb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355646"/>
            <a:ext cx="4038600" cy="350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04800"/>
            <a:ext cx="8915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一、當人聆聽時，</a:t>
            </a:r>
            <a:endParaRPr lang="en-US" altLang="zh-TW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  <a:p>
            <a:pPr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        上帝就說話</a:t>
            </a:r>
            <a:endParaRPr lang="en-US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267200"/>
            <a:ext cx="4800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chemeClr val="tx2">
                    <a:lumMod val="75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你</a:t>
            </a:r>
            <a:r>
              <a:rPr lang="zh-TW" altLang="en-US" sz="3600" dirty="0">
                <a:solidFill>
                  <a:schemeClr val="tx2">
                    <a:lumMod val="75000"/>
                  </a:schemeClr>
                </a:solidFill>
                <a:latin typeface="AR Maokai Heavy Big5" pitchFamily="49" charset="-120"/>
                <a:ea typeface="AR Maokai Heavy Big5" pitchFamily="49" charset="-120"/>
              </a:rPr>
              <a:t>在基督裡聆聽了多少人的說話？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04800"/>
            <a:ext cx="8915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一、當人順服時，</a:t>
            </a:r>
            <a:endParaRPr lang="en-US" altLang="zh-TW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  <a:p>
            <a:pPr>
              <a:defRPr/>
            </a:pPr>
            <a:r>
              <a:rPr lang="zh-TW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+mn-cs"/>
              </a:rPr>
              <a:t>        上帝就做工</a:t>
            </a:r>
            <a:endParaRPr lang="en-US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7725" y="3505200"/>
            <a:ext cx="2254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FF0000"/>
                </a:solidFill>
              </a:rPr>
              <a:t>Run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3725" y="3505200"/>
            <a:ext cx="90487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254061"/>
                </a:solidFill>
              </a:rPr>
              <a:t>+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48125" y="3581400"/>
            <a:ext cx="498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8800">
                <a:solidFill>
                  <a:srgbClr val="FF0000"/>
                </a:solidFill>
              </a:rPr>
              <a:t>I</a:t>
            </a:r>
            <a:endParaRPr lang="en-US" sz="88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3505200"/>
            <a:ext cx="90487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254061"/>
                </a:solidFill>
              </a:rPr>
              <a:t>=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38800" y="3505200"/>
            <a:ext cx="25050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FF0000"/>
                </a:solidFill>
              </a:rPr>
              <a:t>Ruin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5105400"/>
            <a:ext cx="8032750" cy="646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Heiti Bold Big5" pitchFamily="49" charset="-120"/>
                <a:ea typeface="AR Heiti Bold Big5" pitchFamily="49" charset="-120"/>
              </a:rPr>
              <a:t>事奉以自己為中心，是拆毀上帝的工作</a:t>
            </a:r>
            <a:endParaRPr lang="en-US" sz="36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477000" y="5791200"/>
            <a:ext cx="182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提比哩亞</a:t>
            </a:r>
            <a:endParaRPr lang="en-US" sz="320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pic>
        <p:nvPicPr>
          <p:cNvPr id="4103" name="Picture 7" descr="http://mommylife.net/archives/2012/09/25/brother%20lawr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64008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676400" y="5334000"/>
            <a:ext cx="5943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勞倫斯弟兄  </a:t>
            </a:r>
            <a:r>
              <a:rPr lang="en-US" sz="3200" b="1" dirty="0">
                <a:solidFill>
                  <a:srgbClr val="C00000"/>
                </a:solidFill>
                <a:latin typeface="+mn-lt"/>
                <a:ea typeface="AR Heiti Bold Big5" pitchFamily="49" charset="-120"/>
              </a:rPr>
              <a:t>Brother Lawrence </a:t>
            </a:r>
            <a:endParaRPr lang="en-US" altLang="zh-TW" sz="3200" b="1" dirty="0">
              <a:solidFill>
                <a:srgbClr val="C00000"/>
              </a:solidFill>
              <a:latin typeface="+mn-lt"/>
              <a:ea typeface="AR Heiti Bold Big5" pitchFamily="49" charset="-120"/>
            </a:endParaRPr>
          </a:p>
          <a:p>
            <a:pPr algn="ctr">
              <a:defRPr/>
            </a:pPr>
            <a:r>
              <a:rPr lang="en-US" sz="3200" dirty="0">
                <a:latin typeface="+mn-lt"/>
                <a:ea typeface="AR Heiti Bold Big5" pitchFamily="49" charset="-120"/>
              </a:rPr>
              <a:t>(1605-1691)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Chou\AppData\Local\Temp\喜恩海報-美西.JPG"/>
          <p:cNvPicPr/>
          <p:nvPr/>
        </p:nvPicPr>
        <p:blipFill>
          <a:blip r:embed="rId2" cstate="print"/>
          <a:srcRect l="45910" t="20924" r="3964" b="58876"/>
          <a:stretch>
            <a:fillRect/>
          </a:stretch>
        </p:blipFill>
        <p:spPr bwMode="auto">
          <a:xfrm>
            <a:off x="1981200" y="990600"/>
            <a:ext cx="5186685" cy="2888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143000" y="4572000"/>
            <a:ext cx="7110413" cy="1016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solidFill>
                  <a:srgbClr val="FF0000"/>
                </a:solidFill>
                <a:latin typeface="AR Maokai Bold Big5" pitchFamily="49" charset="-120"/>
                <a:ea typeface="AR Maokai Bold Big5" pitchFamily="49" charset="-120"/>
              </a:rPr>
              <a:t>主啊，我當作什麼？</a:t>
            </a:r>
            <a:endParaRPr lang="en-US" sz="6000" dirty="0">
              <a:solidFill>
                <a:srgbClr val="FF0000"/>
              </a:solidFill>
              <a:latin typeface="AR Maokai Bold Big5" pitchFamily="49" charset="-120"/>
              <a:ea typeface="AR Maoka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4303</TotalTime>
  <Words>102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AR Kaiti Medium Big5</vt:lpstr>
      <vt:lpstr>AR Maokai Heavy Big5</vt:lpstr>
      <vt:lpstr>新細明體</vt:lpstr>
      <vt:lpstr>AR Heiti Bold Big5</vt:lpstr>
      <vt:lpstr>AR Maokai Bold Big5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Jonathan</cp:lastModifiedBy>
  <cp:revision>377</cp:revision>
  <dcterms:created xsi:type="dcterms:W3CDTF">2012-07-26T18:08:46Z</dcterms:created>
  <dcterms:modified xsi:type="dcterms:W3CDTF">2012-10-14T05:22:50Z</dcterms:modified>
</cp:coreProperties>
</file>