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336" r:id="rId2"/>
    <p:sldId id="343" r:id="rId3"/>
    <p:sldId id="342" r:id="rId4"/>
    <p:sldId id="338" r:id="rId5"/>
    <p:sldId id="279" r:id="rId6"/>
    <p:sldId id="339" r:id="rId7"/>
    <p:sldId id="340" r:id="rId8"/>
    <p:sldId id="341" r:id="rId9"/>
    <p:sldId id="322" r:id="rId10"/>
    <p:sldId id="337" r:id="rId1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6AFCC-5FA2-450A-B514-8CBE1498DB8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BCDD322-82A0-445F-826D-7A63ACC752B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smtClean="0"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其文如人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E6FFDA9F-3701-46B2-A04A-F654E780C75A}" type="parTrans" cxnId="{78A97D49-0EBF-43F7-A044-47980AF2C726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3711C50-231D-406E-8EDB-CF381C01C91D}" type="sibTrans" cxnId="{78A97D49-0EBF-43F7-A044-47980AF2C726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5422149-1B8C-4469-85CF-CC36255BE280}">
      <dgm:prSet phldrT="[Text]" custT="1"/>
      <dgm:spPr/>
      <dgm:t>
        <a:bodyPr/>
        <a:lstStyle/>
        <a:p>
          <a:r>
            <a:rPr lang="en-US" sz="48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生活智慧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732C007A-8C03-4E2B-9533-8E1D49FDFAE0}" type="parTrans" cxnId="{DB4435B7-5E19-4CF2-A285-C42A8996AE3C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3A0937E-E5E2-4C80-84C7-1072D0FAD552}" type="sibTrans" cxnId="{DB4435B7-5E19-4CF2-A285-C42A8996AE3C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3CB46D4-F466-4DE3-AD8D-A163D6880A8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smtClean="0">
              <a:latin typeface="AR Maokai Heavy Big5" pitchFamily="49" charset="-120"/>
              <a:ea typeface="AR Maokai Heavy Big5" pitchFamily="49" charset="-120"/>
            </a:rPr>
            <a:t>4.</a:t>
          </a:r>
          <a:r>
            <a:rPr lang="zh-TW" sz="4800" smtClean="0">
              <a:latin typeface="AR Maokai Heavy Big5" pitchFamily="49" charset="-120"/>
              <a:ea typeface="AR Maokai Heavy Big5" pitchFamily="49" charset="-120"/>
            </a:rPr>
            <a:t>引發思考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0426427B-E386-4D37-9FE0-73809028C15C}" type="parTrans" cxnId="{221ACE54-B309-4793-A00B-69DA4E9E6267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4E409BB-4B2D-42B1-9CF1-848145D20759}" type="sibTrans" cxnId="{221ACE54-B309-4793-A00B-69DA4E9E6267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4A18719-96C1-4E92-BBC9-56E6FE3F02C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4800" smtClean="0">
              <a:latin typeface="AR Maokai Heavy Big5" pitchFamily="49" charset="-120"/>
              <a:ea typeface="AR Maokai Heavy Big5" pitchFamily="49" charset="-120"/>
            </a:rPr>
            <a:t>強調實踐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7B0E8445-E1FD-4E68-BE91-BBF31E693878}" type="parTrans" cxnId="{D3BB092C-6505-49E4-87CD-C13791A02CD6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2E8F284-F794-4349-B6C7-4BE57374175D}" type="sibTrans" cxnId="{D3BB092C-6505-49E4-87CD-C13791A02CD6}">
      <dgm:prSet/>
      <dgm:spPr/>
      <dgm:t>
        <a:bodyPr/>
        <a:lstStyle/>
        <a:p>
          <a:endParaRPr lang="en-US" sz="4800">
            <a:solidFill>
              <a:srgbClr val="FF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A404ACE-DDC6-4C4E-83AA-AB0E5A1C0439}" type="pres">
      <dgm:prSet presAssocID="{14D6AFCC-5FA2-450A-B514-8CBE1498DB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F9396-0F9F-43FF-9209-F57BFED4E00A}" type="pres">
      <dgm:prSet presAssocID="{0BCDD322-82A0-445F-826D-7A63ACC752B5}" presName="comp" presStyleCnt="0"/>
      <dgm:spPr/>
    </dgm:pt>
    <dgm:pt modelId="{ABF24295-527D-43DC-A6CD-754BF3EB2806}" type="pres">
      <dgm:prSet presAssocID="{0BCDD322-82A0-445F-826D-7A63ACC752B5}" presName="box" presStyleLbl="node1" presStyleIdx="0" presStyleCnt="4"/>
      <dgm:spPr/>
      <dgm:t>
        <a:bodyPr/>
        <a:lstStyle/>
        <a:p>
          <a:endParaRPr lang="en-US"/>
        </a:p>
      </dgm:t>
    </dgm:pt>
    <dgm:pt modelId="{4CE00E01-7158-44F2-80E4-E4BFC87826FE}" type="pres">
      <dgm:prSet presAssocID="{0BCDD322-82A0-445F-826D-7A63ACC752B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348554-1EB1-41A7-961B-3551835FB105}" type="pres">
      <dgm:prSet presAssocID="{0BCDD322-82A0-445F-826D-7A63ACC752B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5BD0-4A86-4937-A8E0-6CBCF37F3859}" type="pres">
      <dgm:prSet presAssocID="{93711C50-231D-406E-8EDB-CF381C01C91D}" presName="spacer" presStyleCnt="0"/>
      <dgm:spPr/>
    </dgm:pt>
    <dgm:pt modelId="{69BA9196-8F46-4B97-AF31-2ABA57E83E6C}" type="pres">
      <dgm:prSet presAssocID="{D5422149-1B8C-4469-85CF-CC36255BE280}" presName="comp" presStyleCnt="0"/>
      <dgm:spPr/>
    </dgm:pt>
    <dgm:pt modelId="{DD8BF890-2C81-45B9-B559-DC9366CD678A}" type="pres">
      <dgm:prSet presAssocID="{D5422149-1B8C-4469-85CF-CC36255BE280}" presName="box" presStyleLbl="node1" presStyleIdx="1" presStyleCnt="4" custLinFactNeighborY="252"/>
      <dgm:spPr/>
      <dgm:t>
        <a:bodyPr/>
        <a:lstStyle/>
        <a:p>
          <a:endParaRPr lang="en-US"/>
        </a:p>
      </dgm:t>
    </dgm:pt>
    <dgm:pt modelId="{AD8EECC4-8C2A-4A73-83B0-16E6F377A58C}" type="pres">
      <dgm:prSet presAssocID="{D5422149-1B8C-4469-85CF-CC36255BE28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D3B74E-0AE3-4410-814F-9FB200B0B459}" type="pres">
      <dgm:prSet presAssocID="{D5422149-1B8C-4469-85CF-CC36255BE28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6714B-B69A-421E-8952-EEAFCF29630A}" type="pres">
      <dgm:prSet presAssocID="{73A0937E-E5E2-4C80-84C7-1072D0FAD552}" presName="spacer" presStyleCnt="0"/>
      <dgm:spPr/>
    </dgm:pt>
    <dgm:pt modelId="{3B8637F0-85E8-40AF-9A27-8FB61820BE63}" type="pres">
      <dgm:prSet presAssocID="{C4A18719-96C1-4E92-BBC9-56E6FE3F02C3}" presName="comp" presStyleCnt="0"/>
      <dgm:spPr/>
    </dgm:pt>
    <dgm:pt modelId="{5EAC5E0E-45E0-4A7E-B2CA-8030CE26F4D0}" type="pres">
      <dgm:prSet presAssocID="{C4A18719-96C1-4E92-BBC9-56E6FE3F02C3}" presName="box" presStyleLbl="node1" presStyleIdx="2" presStyleCnt="4"/>
      <dgm:spPr/>
      <dgm:t>
        <a:bodyPr/>
        <a:lstStyle/>
        <a:p>
          <a:endParaRPr lang="en-US"/>
        </a:p>
      </dgm:t>
    </dgm:pt>
    <dgm:pt modelId="{3FDF80BC-0FBA-471F-A16F-B3A8A0860E07}" type="pres">
      <dgm:prSet presAssocID="{C4A18719-96C1-4E92-BBC9-56E6FE3F02C3}" presName="img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64BA46-5B67-4ED6-A2FE-EF9AB855C454}" type="pres">
      <dgm:prSet presAssocID="{C4A18719-96C1-4E92-BBC9-56E6FE3F02C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91547-E9A6-42D5-ABA3-83D8B668633E}" type="pres">
      <dgm:prSet presAssocID="{92E8F284-F794-4349-B6C7-4BE57374175D}" presName="spacer" presStyleCnt="0"/>
      <dgm:spPr/>
    </dgm:pt>
    <dgm:pt modelId="{44CCB18A-70EE-4066-B560-0181726123A4}" type="pres">
      <dgm:prSet presAssocID="{53CB46D4-F466-4DE3-AD8D-A163D6880A86}" presName="comp" presStyleCnt="0"/>
      <dgm:spPr/>
    </dgm:pt>
    <dgm:pt modelId="{EF3794B6-7E9F-42B6-934D-EEF83DD7B684}" type="pres">
      <dgm:prSet presAssocID="{53CB46D4-F466-4DE3-AD8D-A163D6880A86}" presName="box" presStyleLbl="node1" presStyleIdx="3" presStyleCnt="4"/>
      <dgm:spPr/>
      <dgm:t>
        <a:bodyPr/>
        <a:lstStyle/>
        <a:p>
          <a:endParaRPr lang="en-US"/>
        </a:p>
      </dgm:t>
    </dgm:pt>
    <dgm:pt modelId="{F7331237-557D-4F0F-A2E7-E709C9015775}" type="pres">
      <dgm:prSet presAssocID="{53CB46D4-F466-4DE3-AD8D-A163D6880A86}" presName="img" presStyleLbl="fgImgPlac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9681CB-EA6F-4F2B-8CA2-A05A74213C50}" type="pres">
      <dgm:prSet presAssocID="{53CB46D4-F466-4DE3-AD8D-A163D6880A8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7A1CA4-5C9A-4AA7-958B-E31BF9204D32}" type="presOf" srcId="{D5422149-1B8C-4469-85CF-CC36255BE280}" destId="{DD8BF890-2C81-45B9-B559-DC9366CD678A}" srcOrd="0" destOrd="0" presId="urn:microsoft.com/office/officeart/2005/8/layout/vList4#1"/>
    <dgm:cxn modelId="{F92192E0-414A-4B72-8275-1459B8AE2CDD}" type="presOf" srcId="{0BCDD322-82A0-445F-826D-7A63ACC752B5}" destId="{0D348554-1EB1-41A7-961B-3551835FB105}" srcOrd="1" destOrd="0" presId="urn:microsoft.com/office/officeart/2005/8/layout/vList4#1"/>
    <dgm:cxn modelId="{A1EE38C7-FBA9-4617-AC72-EEBA13760CE3}" type="presOf" srcId="{0BCDD322-82A0-445F-826D-7A63ACC752B5}" destId="{ABF24295-527D-43DC-A6CD-754BF3EB2806}" srcOrd="0" destOrd="0" presId="urn:microsoft.com/office/officeart/2005/8/layout/vList4#1"/>
    <dgm:cxn modelId="{78A97D49-0EBF-43F7-A044-47980AF2C726}" srcId="{14D6AFCC-5FA2-450A-B514-8CBE1498DB85}" destId="{0BCDD322-82A0-445F-826D-7A63ACC752B5}" srcOrd="0" destOrd="0" parTransId="{E6FFDA9F-3701-46B2-A04A-F654E780C75A}" sibTransId="{93711C50-231D-406E-8EDB-CF381C01C91D}"/>
    <dgm:cxn modelId="{24B3D0D9-4269-410A-8B9B-0063C1819F28}" type="presOf" srcId="{53CB46D4-F466-4DE3-AD8D-A163D6880A86}" destId="{EF3794B6-7E9F-42B6-934D-EEF83DD7B684}" srcOrd="0" destOrd="0" presId="urn:microsoft.com/office/officeart/2005/8/layout/vList4#1"/>
    <dgm:cxn modelId="{49B91014-1A58-4903-A959-B9B856E7B023}" type="presOf" srcId="{D5422149-1B8C-4469-85CF-CC36255BE280}" destId="{48D3B74E-0AE3-4410-814F-9FB200B0B459}" srcOrd="1" destOrd="0" presId="urn:microsoft.com/office/officeart/2005/8/layout/vList4#1"/>
    <dgm:cxn modelId="{DB4435B7-5E19-4CF2-A285-C42A8996AE3C}" srcId="{14D6AFCC-5FA2-450A-B514-8CBE1498DB85}" destId="{D5422149-1B8C-4469-85CF-CC36255BE280}" srcOrd="1" destOrd="0" parTransId="{732C007A-8C03-4E2B-9533-8E1D49FDFAE0}" sibTransId="{73A0937E-E5E2-4C80-84C7-1072D0FAD552}"/>
    <dgm:cxn modelId="{44419123-E1FF-454F-BFD5-724F5545DDE8}" type="presOf" srcId="{C4A18719-96C1-4E92-BBC9-56E6FE3F02C3}" destId="{5EAC5E0E-45E0-4A7E-B2CA-8030CE26F4D0}" srcOrd="0" destOrd="0" presId="urn:microsoft.com/office/officeart/2005/8/layout/vList4#1"/>
    <dgm:cxn modelId="{221ACE54-B309-4793-A00B-69DA4E9E6267}" srcId="{14D6AFCC-5FA2-450A-B514-8CBE1498DB85}" destId="{53CB46D4-F466-4DE3-AD8D-A163D6880A86}" srcOrd="3" destOrd="0" parTransId="{0426427B-E386-4D37-9FE0-73809028C15C}" sibTransId="{E4E409BB-4B2D-42B1-9CF1-848145D20759}"/>
    <dgm:cxn modelId="{13ED1D14-0B1D-47E7-8077-064B5F2F175E}" type="presOf" srcId="{53CB46D4-F466-4DE3-AD8D-A163D6880A86}" destId="{909681CB-EA6F-4F2B-8CA2-A05A74213C50}" srcOrd="1" destOrd="0" presId="urn:microsoft.com/office/officeart/2005/8/layout/vList4#1"/>
    <dgm:cxn modelId="{D3BB092C-6505-49E4-87CD-C13791A02CD6}" srcId="{14D6AFCC-5FA2-450A-B514-8CBE1498DB85}" destId="{C4A18719-96C1-4E92-BBC9-56E6FE3F02C3}" srcOrd="2" destOrd="0" parTransId="{7B0E8445-E1FD-4E68-BE91-BBF31E693878}" sibTransId="{92E8F284-F794-4349-B6C7-4BE57374175D}"/>
    <dgm:cxn modelId="{AE4305E1-775B-4C55-8E8F-FDD829652A12}" type="presOf" srcId="{C4A18719-96C1-4E92-BBC9-56E6FE3F02C3}" destId="{1864BA46-5B67-4ED6-A2FE-EF9AB855C454}" srcOrd="1" destOrd="0" presId="urn:microsoft.com/office/officeart/2005/8/layout/vList4#1"/>
    <dgm:cxn modelId="{CD991D60-7EA2-4A59-95E7-136246333B80}" type="presOf" srcId="{14D6AFCC-5FA2-450A-B514-8CBE1498DB85}" destId="{4A404ACE-DDC6-4C4E-83AA-AB0E5A1C0439}" srcOrd="0" destOrd="0" presId="urn:microsoft.com/office/officeart/2005/8/layout/vList4#1"/>
    <dgm:cxn modelId="{470314CA-DC54-4455-8120-9C2B8149FE0B}" type="presParOf" srcId="{4A404ACE-DDC6-4C4E-83AA-AB0E5A1C0439}" destId="{BBBF9396-0F9F-43FF-9209-F57BFED4E00A}" srcOrd="0" destOrd="0" presId="urn:microsoft.com/office/officeart/2005/8/layout/vList4#1"/>
    <dgm:cxn modelId="{88A69D7E-9585-42A3-815C-87D74A2C76E2}" type="presParOf" srcId="{BBBF9396-0F9F-43FF-9209-F57BFED4E00A}" destId="{ABF24295-527D-43DC-A6CD-754BF3EB2806}" srcOrd="0" destOrd="0" presId="urn:microsoft.com/office/officeart/2005/8/layout/vList4#1"/>
    <dgm:cxn modelId="{75013FB3-DD60-4D95-B436-04029EF91785}" type="presParOf" srcId="{BBBF9396-0F9F-43FF-9209-F57BFED4E00A}" destId="{4CE00E01-7158-44F2-80E4-E4BFC87826FE}" srcOrd="1" destOrd="0" presId="urn:microsoft.com/office/officeart/2005/8/layout/vList4#1"/>
    <dgm:cxn modelId="{E1BB77F6-A4A9-4FAD-A1FC-035C05F23354}" type="presParOf" srcId="{BBBF9396-0F9F-43FF-9209-F57BFED4E00A}" destId="{0D348554-1EB1-41A7-961B-3551835FB105}" srcOrd="2" destOrd="0" presId="urn:microsoft.com/office/officeart/2005/8/layout/vList4#1"/>
    <dgm:cxn modelId="{D2722EFE-CEB5-4415-A371-2E1015C3D82C}" type="presParOf" srcId="{4A404ACE-DDC6-4C4E-83AA-AB0E5A1C0439}" destId="{435A5BD0-4A86-4937-A8E0-6CBCF37F3859}" srcOrd="1" destOrd="0" presId="urn:microsoft.com/office/officeart/2005/8/layout/vList4#1"/>
    <dgm:cxn modelId="{CB8BD587-4550-4A3E-919A-59E4C0761059}" type="presParOf" srcId="{4A404ACE-DDC6-4C4E-83AA-AB0E5A1C0439}" destId="{69BA9196-8F46-4B97-AF31-2ABA57E83E6C}" srcOrd="2" destOrd="0" presId="urn:microsoft.com/office/officeart/2005/8/layout/vList4#1"/>
    <dgm:cxn modelId="{C803B486-D77A-46BD-886C-0E60C19A74A7}" type="presParOf" srcId="{69BA9196-8F46-4B97-AF31-2ABA57E83E6C}" destId="{DD8BF890-2C81-45B9-B559-DC9366CD678A}" srcOrd="0" destOrd="0" presId="urn:microsoft.com/office/officeart/2005/8/layout/vList4#1"/>
    <dgm:cxn modelId="{FB361B0C-B5F9-46DC-8042-F517D396D534}" type="presParOf" srcId="{69BA9196-8F46-4B97-AF31-2ABA57E83E6C}" destId="{AD8EECC4-8C2A-4A73-83B0-16E6F377A58C}" srcOrd="1" destOrd="0" presId="urn:microsoft.com/office/officeart/2005/8/layout/vList4#1"/>
    <dgm:cxn modelId="{47CB11A7-4F68-43ED-A94E-E5F8F0A6CF6B}" type="presParOf" srcId="{69BA9196-8F46-4B97-AF31-2ABA57E83E6C}" destId="{48D3B74E-0AE3-4410-814F-9FB200B0B459}" srcOrd="2" destOrd="0" presId="urn:microsoft.com/office/officeart/2005/8/layout/vList4#1"/>
    <dgm:cxn modelId="{1881B495-2CDC-421E-A969-1C528B7187FE}" type="presParOf" srcId="{4A404ACE-DDC6-4C4E-83AA-AB0E5A1C0439}" destId="{31D6714B-B69A-421E-8952-EEAFCF29630A}" srcOrd="3" destOrd="0" presId="urn:microsoft.com/office/officeart/2005/8/layout/vList4#1"/>
    <dgm:cxn modelId="{B4507D70-81F1-41BC-B4F8-54BB232231FE}" type="presParOf" srcId="{4A404ACE-DDC6-4C4E-83AA-AB0E5A1C0439}" destId="{3B8637F0-85E8-40AF-9A27-8FB61820BE63}" srcOrd="4" destOrd="0" presId="urn:microsoft.com/office/officeart/2005/8/layout/vList4#1"/>
    <dgm:cxn modelId="{E1ABD370-61ED-4B84-AA40-5A0F38927D9A}" type="presParOf" srcId="{3B8637F0-85E8-40AF-9A27-8FB61820BE63}" destId="{5EAC5E0E-45E0-4A7E-B2CA-8030CE26F4D0}" srcOrd="0" destOrd="0" presId="urn:microsoft.com/office/officeart/2005/8/layout/vList4#1"/>
    <dgm:cxn modelId="{6F81DD0C-0E59-40E9-A860-4F6C1EFE9E00}" type="presParOf" srcId="{3B8637F0-85E8-40AF-9A27-8FB61820BE63}" destId="{3FDF80BC-0FBA-471F-A16F-B3A8A0860E07}" srcOrd="1" destOrd="0" presId="urn:microsoft.com/office/officeart/2005/8/layout/vList4#1"/>
    <dgm:cxn modelId="{BC3F9F5A-2736-4691-B853-1329C392ABCF}" type="presParOf" srcId="{3B8637F0-85E8-40AF-9A27-8FB61820BE63}" destId="{1864BA46-5B67-4ED6-A2FE-EF9AB855C454}" srcOrd="2" destOrd="0" presId="urn:microsoft.com/office/officeart/2005/8/layout/vList4#1"/>
    <dgm:cxn modelId="{F3CD9BF0-7269-44EB-9A47-FCE68228D5C6}" type="presParOf" srcId="{4A404ACE-DDC6-4C4E-83AA-AB0E5A1C0439}" destId="{77C91547-E9A6-42D5-ABA3-83D8B668633E}" srcOrd="5" destOrd="0" presId="urn:microsoft.com/office/officeart/2005/8/layout/vList4#1"/>
    <dgm:cxn modelId="{DD51E6AD-43B4-4018-A3EE-C705806EECEB}" type="presParOf" srcId="{4A404ACE-DDC6-4C4E-83AA-AB0E5A1C0439}" destId="{44CCB18A-70EE-4066-B560-0181726123A4}" srcOrd="6" destOrd="0" presId="urn:microsoft.com/office/officeart/2005/8/layout/vList4#1"/>
    <dgm:cxn modelId="{7220591D-B5A5-4018-8919-542DDF95F54C}" type="presParOf" srcId="{44CCB18A-70EE-4066-B560-0181726123A4}" destId="{EF3794B6-7E9F-42B6-934D-EEF83DD7B684}" srcOrd="0" destOrd="0" presId="urn:microsoft.com/office/officeart/2005/8/layout/vList4#1"/>
    <dgm:cxn modelId="{0065448E-6491-4B1A-9F85-4FED79A3DC3C}" type="presParOf" srcId="{44CCB18A-70EE-4066-B560-0181726123A4}" destId="{F7331237-557D-4F0F-A2E7-E709C9015775}" srcOrd="1" destOrd="0" presId="urn:microsoft.com/office/officeart/2005/8/layout/vList4#1"/>
    <dgm:cxn modelId="{063C6B4A-2147-4D1F-BF64-FB2BE30B0F75}" type="presParOf" srcId="{44CCB18A-70EE-4066-B560-0181726123A4}" destId="{909681CB-EA6F-4F2B-8CA2-A05A74213C5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DB200-45B9-46C3-BF47-81C06186BBE4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7ED5C7-815A-4A98-ABED-64318C7A8EEE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0EEC3C06-CFAD-4F16-97D0-D047602BDB6A}" type="parTrans" cxnId="{8AC49DF8-290C-4734-AE12-CD2B039D7092}">
      <dgm:prSet/>
      <dgm:spPr/>
      <dgm:t>
        <a:bodyPr/>
        <a:lstStyle/>
        <a:p>
          <a:endParaRPr lang="en-US"/>
        </a:p>
      </dgm:t>
    </dgm:pt>
    <dgm:pt modelId="{4CD8EE1D-A211-4777-9250-7E82ED8D001E}" type="sibTrans" cxnId="{8AC49DF8-290C-4734-AE12-CD2B039D7092}">
      <dgm:prSet/>
      <dgm:spPr/>
      <dgm:t>
        <a:bodyPr/>
        <a:lstStyle/>
        <a:p>
          <a:endParaRPr lang="en-US"/>
        </a:p>
      </dgm:t>
    </dgm:pt>
    <dgm:pt modelId="{5924BE31-76F2-4F61-B0EB-7A95523D231F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E0ADA1EE-44F0-4BC4-91AA-4E1D87CFFBB1}" type="parTrans" cxnId="{04A4E3C4-E210-4E8B-820B-392D23C6C2D3}">
      <dgm:prSet/>
      <dgm:spPr/>
      <dgm:t>
        <a:bodyPr/>
        <a:lstStyle/>
        <a:p>
          <a:endParaRPr lang="en-US"/>
        </a:p>
      </dgm:t>
    </dgm:pt>
    <dgm:pt modelId="{71A1156C-8EF5-4938-816E-D9BB7EE8B787}" type="sibTrans" cxnId="{04A4E3C4-E210-4E8B-820B-392D23C6C2D3}">
      <dgm:prSet/>
      <dgm:spPr/>
      <dgm:t>
        <a:bodyPr/>
        <a:lstStyle/>
        <a:p>
          <a:endParaRPr lang="en-US"/>
        </a:p>
      </dgm:t>
    </dgm:pt>
    <dgm:pt modelId="{5A87B87A-E164-4A99-AE11-92F7021A807E}">
      <dgm:prSet phldrT="[Text]" custT="1"/>
      <dgm:spPr/>
      <dgm:t>
        <a:bodyPr/>
        <a:lstStyle/>
        <a:p>
          <a:r>
            <a:rPr lang="en-US" sz="4400" dirty="0" smtClean="0"/>
            <a:t>4</a:t>
          </a:r>
          <a:endParaRPr lang="en-US" sz="4400" dirty="0"/>
        </a:p>
      </dgm:t>
    </dgm:pt>
    <dgm:pt modelId="{08D1C768-D9E4-40A3-BB14-C24CA8290E12}" type="parTrans" cxnId="{E6379488-42B1-4B3B-B3F2-5BA8D3CEB813}">
      <dgm:prSet/>
      <dgm:spPr/>
      <dgm:t>
        <a:bodyPr/>
        <a:lstStyle/>
        <a:p>
          <a:endParaRPr lang="en-US"/>
        </a:p>
      </dgm:t>
    </dgm:pt>
    <dgm:pt modelId="{F95D1046-2E85-49F3-9289-AD6FB1AC6600}" type="sibTrans" cxnId="{E6379488-42B1-4B3B-B3F2-5BA8D3CEB813}">
      <dgm:prSet/>
      <dgm:spPr/>
      <dgm:t>
        <a:bodyPr/>
        <a:lstStyle/>
        <a:p>
          <a:endParaRPr lang="en-US"/>
        </a:p>
      </dgm:t>
    </dgm:pt>
    <dgm:pt modelId="{3D28EEB8-2DA8-4DA7-976D-5740C1943799}">
      <dgm:prSet phldrT="[Text]" custT="1"/>
      <dgm:spPr/>
      <dgm:t>
        <a:bodyPr/>
        <a:lstStyle/>
        <a:p>
          <a:r>
            <a:rPr lang="en-US" sz="4400" dirty="0" smtClean="0"/>
            <a:t>5</a:t>
          </a:r>
          <a:endParaRPr lang="en-US" sz="4400" dirty="0"/>
        </a:p>
      </dgm:t>
    </dgm:pt>
    <dgm:pt modelId="{EE658DE6-F48E-4D56-8321-79C195BA6CD0}" type="parTrans" cxnId="{6ADA1A1C-DA32-4DAB-BFF9-4F7F21EA0717}">
      <dgm:prSet/>
      <dgm:spPr/>
      <dgm:t>
        <a:bodyPr/>
        <a:lstStyle/>
        <a:p>
          <a:endParaRPr lang="en-US"/>
        </a:p>
      </dgm:t>
    </dgm:pt>
    <dgm:pt modelId="{A49B87C3-B242-4256-9AFF-91AC28CE8272}" type="sibTrans" cxnId="{6ADA1A1C-DA32-4DAB-BFF9-4F7F21EA0717}">
      <dgm:prSet/>
      <dgm:spPr/>
      <dgm:t>
        <a:bodyPr/>
        <a:lstStyle/>
        <a:p>
          <a:endParaRPr lang="en-US"/>
        </a:p>
      </dgm:t>
    </dgm:pt>
    <dgm:pt modelId="{8CA8263B-EA5D-4918-8346-382259A79900}">
      <dgm:prSet phldrT="[Text]" custT="1"/>
      <dgm:spPr/>
      <dgm:t>
        <a:bodyPr/>
        <a:lstStyle/>
        <a:p>
          <a:r>
            <a:rPr lang="en-US" sz="4400" dirty="0" smtClean="0"/>
            <a:t>6</a:t>
          </a:r>
          <a:endParaRPr lang="en-US" sz="4400" dirty="0"/>
        </a:p>
      </dgm:t>
    </dgm:pt>
    <dgm:pt modelId="{4D5282FD-B84A-44AB-8921-DB3206756741}" type="parTrans" cxnId="{28839729-84F9-4D7D-B5E5-2F6E9DB81235}">
      <dgm:prSet/>
      <dgm:spPr/>
      <dgm:t>
        <a:bodyPr/>
        <a:lstStyle/>
        <a:p>
          <a:endParaRPr lang="en-US"/>
        </a:p>
      </dgm:t>
    </dgm:pt>
    <dgm:pt modelId="{2F231ACB-C0CC-4B10-8468-FB239E2E7E2B}" type="sibTrans" cxnId="{28839729-84F9-4D7D-B5E5-2F6E9DB81235}">
      <dgm:prSet/>
      <dgm:spPr/>
      <dgm:t>
        <a:bodyPr/>
        <a:lstStyle/>
        <a:p>
          <a:endParaRPr lang="en-US"/>
        </a:p>
      </dgm:t>
    </dgm:pt>
    <dgm:pt modelId="{5268CA9F-2933-4CE8-A48E-4CAAD151574F}">
      <dgm:prSet phldrT="[Text]" custT="1"/>
      <dgm:spPr/>
      <dgm:t>
        <a:bodyPr/>
        <a:lstStyle/>
        <a:p>
          <a:r>
            <a:rPr lang="en-US" sz="4400" dirty="0" smtClean="0"/>
            <a:t>7</a:t>
          </a:r>
          <a:endParaRPr lang="en-US" sz="4400" dirty="0"/>
        </a:p>
      </dgm:t>
    </dgm:pt>
    <dgm:pt modelId="{074C6622-AFBB-4867-A164-7BA060ECFEDA}" type="parTrans" cxnId="{BBAD5FB7-D010-4B55-AB6D-8D8E5D2E96CA}">
      <dgm:prSet/>
      <dgm:spPr/>
      <dgm:t>
        <a:bodyPr/>
        <a:lstStyle/>
        <a:p>
          <a:endParaRPr lang="en-US"/>
        </a:p>
      </dgm:t>
    </dgm:pt>
    <dgm:pt modelId="{BD2D68CD-7142-4802-813C-B29CC5E7E07A}" type="sibTrans" cxnId="{BBAD5FB7-D010-4B55-AB6D-8D8E5D2E96CA}">
      <dgm:prSet/>
      <dgm:spPr/>
      <dgm:t>
        <a:bodyPr/>
        <a:lstStyle/>
        <a:p>
          <a:endParaRPr lang="en-US"/>
        </a:p>
      </dgm:t>
    </dgm:pt>
    <dgm:pt modelId="{3DDA428C-F467-4F94-ADC5-C71161771C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B744C912-7402-426D-A6FB-F48F9F18969F}" type="sibTrans" cxnId="{8F53C035-7A55-451E-9075-9323CC4B2EE6}">
      <dgm:prSet/>
      <dgm:spPr/>
      <dgm:t>
        <a:bodyPr/>
        <a:lstStyle/>
        <a:p>
          <a:endParaRPr lang="en-US"/>
        </a:p>
      </dgm:t>
    </dgm:pt>
    <dgm:pt modelId="{4CD2BB49-81F5-4ABC-B4B0-C6B2F175606E}" type="parTrans" cxnId="{8F53C035-7A55-451E-9075-9323CC4B2EE6}">
      <dgm:prSet/>
      <dgm:spPr/>
      <dgm:t>
        <a:bodyPr/>
        <a:lstStyle/>
        <a:p>
          <a:endParaRPr lang="en-US"/>
        </a:p>
      </dgm:t>
    </dgm:pt>
    <dgm:pt modelId="{D5AE737A-9742-49D6-A2B9-EC21FA70EC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清潔</a:t>
          </a:r>
          <a:r>
            <a:rPr lang="en-US" sz="3600" dirty="0" smtClean="0"/>
            <a:t>pure</a:t>
          </a:r>
        </a:p>
      </dgm:t>
    </dgm:pt>
    <dgm:pt modelId="{1B6766B6-CCC0-41F1-9495-64B66E674278}" type="parTrans" cxnId="{F2D82622-61B1-4268-BB2A-1593EAB97D41}">
      <dgm:prSet/>
      <dgm:spPr/>
      <dgm:t>
        <a:bodyPr/>
        <a:lstStyle/>
        <a:p>
          <a:endParaRPr lang="en-US"/>
        </a:p>
      </dgm:t>
    </dgm:pt>
    <dgm:pt modelId="{6858C7BC-A425-41FE-8C89-41D54A9BD959}" type="sibTrans" cxnId="{F2D82622-61B1-4268-BB2A-1593EAB97D41}">
      <dgm:prSet/>
      <dgm:spPr/>
      <dgm:t>
        <a:bodyPr/>
        <a:lstStyle/>
        <a:p>
          <a:endParaRPr lang="en-US"/>
        </a:p>
      </dgm:t>
    </dgm:pt>
    <dgm:pt modelId="{05A1EBE9-9BEC-4F57-9EE9-CA37C565CE0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和平</a:t>
          </a:r>
          <a:r>
            <a:rPr lang="en-US" sz="3600" dirty="0" smtClean="0"/>
            <a:t>peaceable</a:t>
          </a:r>
        </a:p>
      </dgm:t>
    </dgm:pt>
    <dgm:pt modelId="{8F868EC6-AE01-4224-9AA4-9E6E677EC406}" type="parTrans" cxnId="{587985BD-36AB-4D22-B56D-F68699BC5B9C}">
      <dgm:prSet/>
      <dgm:spPr/>
      <dgm:t>
        <a:bodyPr/>
        <a:lstStyle/>
        <a:p>
          <a:endParaRPr lang="en-US"/>
        </a:p>
      </dgm:t>
    </dgm:pt>
    <dgm:pt modelId="{530C600A-BF03-4BF9-BED9-1A775C6E545A}" type="sibTrans" cxnId="{587985BD-36AB-4D22-B56D-F68699BC5B9C}">
      <dgm:prSet/>
      <dgm:spPr/>
      <dgm:t>
        <a:bodyPr/>
        <a:lstStyle/>
        <a:p>
          <a:endParaRPr lang="en-US"/>
        </a:p>
      </dgm:t>
    </dgm:pt>
    <dgm:pt modelId="{F39344B3-EA76-4959-9343-D1F0B506277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溫柔好商量</a:t>
          </a:r>
          <a:r>
            <a:rPr lang="en-US" sz="3600" dirty="0" smtClean="0"/>
            <a:t>gentle</a:t>
          </a:r>
          <a:r>
            <a:rPr lang="zh-TW" altLang="en-US" sz="3600" dirty="0" smtClean="0"/>
            <a:t> </a:t>
          </a:r>
          <a:r>
            <a:rPr lang="en-US" sz="3600" dirty="0" smtClean="0"/>
            <a:t>accommodating</a:t>
          </a:r>
        </a:p>
      </dgm:t>
    </dgm:pt>
    <dgm:pt modelId="{F7C8C911-E1A8-4CE3-80EB-932B27235476}" type="parTrans" cxnId="{06EE0DAF-62B1-4CE4-BA8E-02BAA988581E}">
      <dgm:prSet/>
      <dgm:spPr/>
      <dgm:t>
        <a:bodyPr/>
        <a:lstStyle/>
        <a:p>
          <a:endParaRPr lang="en-US"/>
        </a:p>
      </dgm:t>
    </dgm:pt>
    <dgm:pt modelId="{34107899-A240-4FBD-8E32-84F96DC2F770}" type="sibTrans" cxnId="{06EE0DAF-62B1-4CE4-BA8E-02BAA988581E}">
      <dgm:prSet/>
      <dgm:spPr/>
      <dgm:t>
        <a:bodyPr/>
        <a:lstStyle/>
        <a:p>
          <a:endParaRPr lang="en-US"/>
        </a:p>
      </dgm:t>
    </dgm:pt>
    <dgm:pt modelId="{41BC35C9-E789-42FB-92E6-3CA43B7A192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有憐憫</a:t>
          </a:r>
          <a:r>
            <a:rPr lang="zh-TW" altLang="en-US" sz="4400" b="1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dirty="0" smtClean="0"/>
            <a:t>full of mercy </a:t>
          </a:r>
        </a:p>
      </dgm:t>
    </dgm:pt>
    <dgm:pt modelId="{F7608523-275C-48A1-8E32-74305A1AA5B4}" type="parTrans" cxnId="{6790BA2E-EE8B-4D13-A033-4C9B2CB3F030}">
      <dgm:prSet/>
      <dgm:spPr/>
      <dgm:t>
        <a:bodyPr/>
        <a:lstStyle/>
        <a:p>
          <a:endParaRPr lang="en-US"/>
        </a:p>
      </dgm:t>
    </dgm:pt>
    <dgm:pt modelId="{D85227AD-2C18-4D04-9FD5-065A0C924301}" type="sibTrans" cxnId="{6790BA2E-EE8B-4D13-A033-4C9B2CB3F030}">
      <dgm:prSet/>
      <dgm:spPr/>
      <dgm:t>
        <a:bodyPr/>
        <a:lstStyle/>
        <a:p>
          <a:endParaRPr lang="en-US"/>
        </a:p>
      </dgm:t>
    </dgm:pt>
    <dgm:pt modelId="{A8A327D7-91A1-431B-AF75-990A2045A4A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好的果子滿滿</a:t>
          </a:r>
          <a:r>
            <a:rPr lang="en-US" sz="3600" dirty="0" smtClean="0"/>
            <a:t>full of good fruit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90F49A50-C306-4121-84EA-633534762190}" type="parTrans" cxnId="{AB9E0A81-8D2A-4CB1-A027-46B642B28FFD}">
      <dgm:prSet/>
      <dgm:spPr/>
      <dgm:t>
        <a:bodyPr/>
        <a:lstStyle/>
        <a:p>
          <a:endParaRPr lang="en-US"/>
        </a:p>
      </dgm:t>
    </dgm:pt>
    <dgm:pt modelId="{BF345F2A-892C-4DF8-8681-91EE611A3188}" type="sibTrans" cxnId="{AB9E0A81-8D2A-4CB1-A027-46B642B28FFD}">
      <dgm:prSet/>
      <dgm:spPr/>
      <dgm:t>
        <a:bodyPr/>
        <a:lstStyle/>
        <a:p>
          <a:endParaRPr lang="en-US"/>
        </a:p>
      </dgm:t>
    </dgm:pt>
    <dgm:pt modelId="{0D3943E4-B2CD-4D38-9A9C-660A054A23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公正無偏袒</a:t>
          </a:r>
          <a:r>
            <a:rPr lang="en-US" sz="3600" dirty="0" smtClean="0"/>
            <a:t>impartial</a:t>
          </a:r>
        </a:p>
      </dgm:t>
    </dgm:pt>
    <dgm:pt modelId="{711DF2D7-6D2E-4591-B534-DAC0CF94E98A}" type="parTrans" cxnId="{ACE61C9C-735D-44AF-B5DA-89711373978E}">
      <dgm:prSet/>
      <dgm:spPr/>
      <dgm:t>
        <a:bodyPr/>
        <a:lstStyle/>
        <a:p>
          <a:endParaRPr lang="en-US"/>
        </a:p>
      </dgm:t>
    </dgm:pt>
    <dgm:pt modelId="{BF56F209-BAFE-4A99-8910-76595B2C26EC}" type="sibTrans" cxnId="{ACE61C9C-735D-44AF-B5DA-89711373978E}">
      <dgm:prSet/>
      <dgm:spPr/>
      <dgm:t>
        <a:bodyPr/>
        <a:lstStyle/>
        <a:p>
          <a:endParaRPr lang="en-US"/>
        </a:p>
      </dgm:t>
    </dgm:pt>
    <dgm:pt modelId="{8E53906B-AF04-4C8F-8729-CA0476EB5B5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400" b="1" dirty="0" smtClean="0">
              <a:latin typeface="AR Kaiti Medium Big5" pitchFamily="49" charset="-120"/>
              <a:ea typeface="AR Kaiti Medium Big5" pitchFamily="49" charset="-120"/>
            </a:rPr>
            <a:t>無虛假</a:t>
          </a:r>
          <a:r>
            <a:rPr lang="en-US" sz="3600" dirty="0" smtClean="0"/>
            <a:t>not hypocritical</a:t>
          </a:r>
        </a:p>
      </dgm:t>
    </dgm:pt>
    <dgm:pt modelId="{5234BE0F-E830-4759-8791-2C8904FA9CE7}" type="parTrans" cxnId="{6B6D2E67-2074-4AAE-9591-1887D008257A}">
      <dgm:prSet/>
      <dgm:spPr/>
      <dgm:t>
        <a:bodyPr/>
        <a:lstStyle/>
        <a:p>
          <a:endParaRPr lang="en-US"/>
        </a:p>
      </dgm:t>
    </dgm:pt>
    <dgm:pt modelId="{730F4A85-A6B7-43C5-9556-AF47969D4895}" type="sibTrans" cxnId="{6B6D2E67-2074-4AAE-9591-1887D008257A}">
      <dgm:prSet/>
      <dgm:spPr/>
      <dgm:t>
        <a:bodyPr/>
        <a:lstStyle/>
        <a:p>
          <a:endParaRPr lang="en-US"/>
        </a:p>
      </dgm:t>
    </dgm:pt>
    <dgm:pt modelId="{207F5DA8-8EDE-401F-B0A7-3ABEE6A372F0}" type="pres">
      <dgm:prSet presAssocID="{9F3DB200-45B9-46C3-BF47-81C06186BB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C394B6-3D5C-4D1C-9D69-5096827C5F4C}" type="pres">
      <dgm:prSet presAssocID="{5D7ED5C7-815A-4A98-ABED-64318C7A8EEE}" presName="horFlow" presStyleCnt="0"/>
      <dgm:spPr/>
    </dgm:pt>
    <dgm:pt modelId="{8836D5B3-9693-40BE-8AD2-F5A7BC0B57B1}" type="pres">
      <dgm:prSet presAssocID="{5D7ED5C7-815A-4A98-ABED-64318C7A8EEE}" presName="bigChev" presStyleLbl="node1" presStyleIdx="0" presStyleCnt="7" custScaleX="202066" custScaleY="335455"/>
      <dgm:spPr/>
      <dgm:t>
        <a:bodyPr/>
        <a:lstStyle/>
        <a:p>
          <a:endParaRPr lang="en-US"/>
        </a:p>
      </dgm:t>
    </dgm:pt>
    <dgm:pt modelId="{431ADBCE-54FB-4913-ACD2-595528F006A3}" type="pres">
      <dgm:prSet presAssocID="{1B6766B6-CCC0-41F1-9495-64B66E674278}" presName="parTrans" presStyleCnt="0"/>
      <dgm:spPr/>
    </dgm:pt>
    <dgm:pt modelId="{578E754E-A539-4FD7-BDE9-299B6057D95F}" type="pres">
      <dgm:prSet presAssocID="{D5AE737A-9742-49D6-A2B9-EC21FA70EC10}" presName="node" presStyleLbl="alignAccFollowNode1" presStyleIdx="0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9AD9F-216D-4658-B535-78EF311646DD}" type="pres">
      <dgm:prSet presAssocID="{5D7ED5C7-815A-4A98-ABED-64318C7A8EEE}" presName="vSp" presStyleCnt="0"/>
      <dgm:spPr/>
    </dgm:pt>
    <dgm:pt modelId="{DDFB0486-58B5-47BA-8DFE-A01A3F6DF40A}" type="pres">
      <dgm:prSet presAssocID="{3DDA428C-F467-4F94-ADC5-C71161771C45}" presName="horFlow" presStyleCnt="0"/>
      <dgm:spPr/>
    </dgm:pt>
    <dgm:pt modelId="{D86F5195-AA9B-4833-9EB7-E3FFDFD48463}" type="pres">
      <dgm:prSet presAssocID="{3DDA428C-F467-4F94-ADC5-C71161771C45}" presName="bigChev" presStyleLbl="node1" presStyleIdx="1" presStyleCnt="7" custScaleX="202066" custScaleY="335455"/>
      <dgm:spPr/>
      <dgm:t>
        <a:bodyPr/>
        <a:lstStyle/>
        <a:p>
          <a:endParaRPr lang="en-US"/>
        </a:p>
      </dgm:t>
    </dgm:pt>
    <dgm:pt modelId="{574E46C4-E4AC-4F48-ACE5-2C38BAC47C09}" type="pres">
      <dgm:prSet presAssocID="{8F868EC6-AE01-4224-9AA4-9E6E677EC406}" presName="parTrans" presStyleCnt="0"/>
      <dgm:spPr/>
    </dgm:pt>
    <dgm:pt modelId="{9CC7D668-0105-426E-8BB3-EFD78BF226C7}" type="pres">
      <dgm:prSet presAssocID="{05A1EBE9-9BEC-4F57-9EE9-CA37C565CE0D}" presName="node" presStyleLbl="alignAccFollowNode1" presStyleIdx="1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B0689-0F3E-411C-A6A2-B1C6C9CF52FB}" type="pres">
      <dgm:prSet presAssocID="{3DDA428C-F467-4F94-ADC5-C71161771C45}" presName="vSp" presStyleCnt="0"/>
      <dgm:spPr/>
    </dgm:pt>
    <dgm:pt modelId="{905549E1-9B0B-44E1-B94E-C3C3C8861837}" type="pres">
      <dgm:prSet presAssocID="{5924BE31-76F2-4F61-B0EB-7A95523D231F}" presName="horFlow" presStyleCnt="0"/>
      <dgm:spPr/>
    </dgm:pt>
    <dgm:pt modelId="{FB51F462-A37B-49C8-9062-9A1C85B2D8BB}" type="pres">
      <dgm:prSet presAssocID="{5924BE31-76F2-4F61-B0EB-7A95523D231F}" presName="bigChev" presStyleLbl="node1" presStyleIdx="2" presStyleCnt="7" custScaleX="202066" custScaleY="335455"/>
      <dgm:spPr/>
      <dgm:t>
        <a:bodyPr/>
        <a:lstStyle/>
        <a:p>
          <a:endParaRPr lang="en-US"/>
        </a:p>
      </dgm:t>
    </dgm:pt>
    <dgm:pt modelId="{760A762F-5307-4080-83FD-D15AE2866234}" type="pres">
      <dgm:prSet presAssocID="{F7C8C911-E1A8-4CE3-80EB-932B27235476}" presName="parTrans" presStyleCnt="0"/>
      <dgm:spPr/>
    </dgm:pt>
    <dgm:pt modelId="{8A2334A6-DF3F-4BFC-9965-7EB5ACE44A16}" type="pres">
      <dgm:prSet presAssocID="{F39344B3-EA76-4959-9343-D1F0B506277D}" presName="node" presStyleLbl="alignAccFollowNode1" presStyleIdx="2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4F414-50B5-4DD9-B352-ECBCC8BB0DF7}" type="pres">
      <dgm:prSet presAssocID="{5924BE31-76F2-4F61-B0EB-7A95523D231F}" presName="vSp" presStyleCnt="0"/>
      <dgm:spPr/>
    </dgm:pt>
    <dgm:pt modelId="{42B1C4C5-1EA5-4FDB-889D-2C1E464DF77C}" type="pres">
      <dgm:prSet presAssocID="{5A87B87A-E164-4A99-AE11-92F7021A807E}" presName="horFlow" presStyleCnt="0"/>
      <dgm:spPr/>
    </dgm:pt>
    <dgm:pt modelId="{C99FC19A-1735-48E2-9682-E4EFD6D52C54}" type="pres">
      <dgm:prSet presAssocID="{5A87B87A-E164-4A99-AE11-92F7021A807E}" presName="bigChev" presStyleLbl="node1" presStyleIdx="3" presStyleCnt="7" custScaleX="202066" custScaleY="335455"/>
      <dgm:spPr/>
      <dgm:t>
        <a:bodyPr/>
        <a:lstStyle/>
        <a:p>
          <a:endParaRPr lang="en-US"/>
        </a:p>
      </dgm:t>
    </dgm:pt>
    <dgm:pt modelId="{B555F272-85DD-46ED-8D36-CF3E5F11326D}" type="pres">
      <dgm:prSet presAssocID="{F7608523-275C-48A1-8E32-74305A1AA5B4}" presName="parTrans" presStyleCnt="0"/>
      <dgm:spPr/>
    </dgm:pt>
    <dgm:pt modelId="{3FB945D3-5980-4879-A9BB-7DB734176369}" type="pres">
      <dgm:prSet presAssocID="{41BC35C9-E789-42FB-92E6-3CA43B7A1927}" presName="node" presStyleLbl="alignAccFollowNode1" presStyleIdx="3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919A7-C359-408F-BD54-36F38527A4F0}" type="pres">
      <dgm:prSet presAssocID="{5A87B87A-E164-4A99-AE11-92F7021A807E}" presName="vSp" presStyleCnt="0"/>
      <dgm:spPr/>
    </dgm:pt>
    <dgm:pt modelId="{33C92459-7357-42EA-BE00-550178E9C679}" type="pres">
      <dgm:prSet presAssocID="{3D28EEB8-2DA8-4DA7-976D-5740C1943799}" presName="horFlow" presStyleCnt="0"/>
      <dgm:spPr/>
    </dgm:pt>
    <dgm:pt modelId="{4F834AA6-504A-42D9-B910-2A2DF5860B61}" type="pres">
      <dgm:prSet presAssocID="{3D28EEB8-2DA8-4DA7-976D-5740C1943799}" presName="bigChev" presStyleLbl="node1" presStyleIdx="4" presStyleCnt="7" custScaleX="202066" custScaleY="335455"/>
      <dgm:spPr/>
      <dgm:t>
        <a:bodyPr/>
        <a:lstStyle/>
        <a:p>
          <a:endParaRPr lang="en-US"/>
        </a:p>
      </dgm:t>
    </dgm:pt>
    <dgm:pt modelId="{94A14381-93DB-4A19-ABCB-E157029AD1D9}" type="pres">
      <dgm:prSet presAssocID="{90F49A50-C306-4121-84EA-633534762190}" presName="parTrans" presStyleCnt="0"/>
      <dgm:spPr/>
    </dgm:pt>
    <dgm:pt modelId="{EBF8E6A2-7869-4E6D-BDC4-34C8149A3F77}" type="pres">
      <dgm:prSet presAssocID="{A8A327D7-91A1-431B-AF75-990A2045A4AD}" presName="node" presStyleLbl="alignAccFollowNode1" presStyleIdx="4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E8061-B39A-4A6B-9174-5764F3E790F4}" type="pres">
      <dgm:prSet presAssocID="{3D28EEB8-2DA8-4DA7-976D-5740C1943799}" presName="vSp" presStyleCnt="0"/>
      <dgm:spPr/>
    </dgm:pt>
    <dgm:pt modelId="{99412480-8600-4126-8A77-FA5EDA1F548C}" type="pres">
      <dgm:prSet presAssocID="{8CA8263B-EA5D-4918-8346-382259A79900}" presName="horFlow" presStyleCnt="0"/>
      <dgm:spPr/>
    </dgm:pt>
    <dgm:pt modelId="{886B8ABE-5856-4DCC-A39C-1EEDF4FD6A4F}" type="pres">
      <dgm:prSet presAssocID="{8CA8263B-EA5D-4918-8346-382259A79900}" presName="bigChev" presStyleLbl="node1" presStyleIdx="5" presStyleCnt="7" custScaleX="202066" custScaleY="335455"/>
      <dgm:spPr/>
      <dgm:t>
        <a:bodyPr/>
        <a:lstStyle/>
        <a:p>
          <a:endParaRPr lang="en-US"/>
        </a:p>
      </dgm:t>
    </dgm:pt>
    <dgm:pt modelId="{A02B3025-0FB3-44E6-AEC0-71CA5F49453F}" type="pres">
      <dgm:prSet presAssocID="{711DF2D7-6D2E-4591-B534-DAC0CF94E98A}" presName="parTrans" presStyleCnt="0"/>
      <dgm:spPr/>
    </dgm:pt>
    <dgm:pt modelId="{56A5591A-EDBE-47BC-A643-6E9F1372F9D5}" type="pres">
      <dgm:prSet presAssocID="{0D3943E4-B2CD-4D38-9A9C-660A054A23C8}" presName="node" presStyleLbl="alignAccFollowNode1" presStyleIdx="5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19B-5569-464A-838A-FCF387D6E543}" type="pres">
      <dgm:prSet presAssocID="{8CA8263B-EA5D-4918-8346-382259A79900}" presName="vSp" presStyleCnt="0"/>
      <dgm:spPr/>
    </dgm:pt>
    <dgm:pt modelId="{04BB50DA-235A-427C-B24B-ACB211581DC9}" type="pres">
      <dgm:prSet presAssocID="{5268CA9F-2933-4CE8-A48E-4CAAD151574F}" presName="horFlow" presStyleCnt="0"/>
      <dgm:spPr/>
    </dgm:pt>
    <dgm:pt modelId="{7E874FAE-BB76-4128-8A88-D04AA97BD344}" type="pres">
      <dgm:prSet presAssocID="{5268CA9F-2933-4CE8-A48E-4CAAD151574F}" presName="bigChev" presStyleLbl="node1" presStyleIdx="6" presStyleCnt="7" custScaleX="202066" custScaleY="335455"/>
      <dgm:spPr/>
      <dgm:t>
        <a:bodyPr/>
        <a:lstStyle/>
        <a:p>
          <a:endParaRPr lang="en-US"/>
        </a:p>
      </dgm:t>
    </dgm:pt>
    <dgm:pt modelId="{75A9E5A1-CDDF-4CC1-88ED-0597B2170223}" type="pres">
      <dgm:prSet presAssocID="{5234BE0F-E830-4759-8791-2C8904FA9CE7}" presName="parTrans" presStyleCnt="0"/>
      <dgm:spPr/>
    </dgm:pt>
    <dgm:pt modelId="{066DF12B-2B26-4126-B1E8-7C9810671BBD}" type="pres">
      <dgm:prSet presAssocID="{8E53906B-AF04-4C8F-8729-CA0476EB5B5F}" presName="node" presStyleLbl="alignAccFollowNode1" presStyleIdx="6" presStyleCnt="7" custScaleX="1731392" custScaleY="48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A1A1C-DA32-4DAB-BFF9-4F7F21EA0717}" srcId="{9F3DB200-45B9-46C3-BF47-81C06186BBE4}" destId="{3D28EEB8-2DA8-4DA7-976D-5740C1943799}" srcOrd="4" destOrd="0" parTransId="{EE658DE6-F48E-4D56-8321-79C195BA6CD0}" sibTransId="{A49B87C3-B242-4256-9AFF-91AC28CE8272}"/>
    <dgm:cxn modelId="{B8087147-C425-4528-8FB2-DBC35E5C6FEF}" type="presOf" srcId="{3DDA428C-F467-4F94-ADC5-C71161771C45}" destId="{D86F5195-AA9B-4833-9EB7-E3FFDFD48463}" srcOrd="0" destOrd="0" presId="urn:microsoft.com/office/officeart/2005/8/layout/lProcess3"/>
    <dgm:cxn modelId="{4B93A94E-7C9F-4364-B5B7-A9F1315C9ADB}" type="presOf" srcId="{8CA8263B-EA5D-4918-8346-382259A79900}" destId="{886B8ABE-5856-4DCC-A39C-1EEDF4FD6A4F}" srcOrd="0" destOrd="0" presId="urn:microsoft.com/office/officeart/2005/8/layout/lProcess3"/>
    <dgm:cxn modelId="{8AC49DF8-290C-4734-AE12-CD2B039D7092}" srcId="{9F3DB200-45B9-46C3-BF47-81C06186BBE4}" destId="{5D7ED5C7-815A-4A98-ABED-64318C7A8EEE}" srcOrd="0" destOrd="0" parTransId="{0EEC3C06-CFAD-4F16-97D0-D047602BDB6A}" sibTransId="{4CD8EE1D-A211-4777-9250-7E82ED8D001E}"/>
    <dgm:cxn modelId="{6790BA2E-EE8B-4D13-A033-4C9B2CB3F030}" srcId="{5A87B87A-E164-4A99-AE11-92F7021A807E}" destId="{41BC35C9-E789-42FB-92E6-3CA43B7A1927}" srcOrd="0" destOrd="0" parTransId="{F7608523-275C-48A1-8E32-74305A1AA5B4}" sibTransId="{D85227AD-2C18-4D04-9FD5-065A0C924301}"/>
    <dgm:cxn modelId="{ACE61C9C-735D-44AF-B5DA-89711373978E}" srcId="{8CA8263B-EA5D-4918-8346-382259A79900}" destId="{0D3943E4-B2CD-4D38-9A9C-660A054A23C8}" srcOrd="0" destOrd="0" parTransId="{711DF2D7-6D2E-4591-B534-DAC0CF94E98A}" sibTransId="{BF56F209-BAFE-4A99-8910-76595B2C26EC}"/>
    <dgm:cxn modelId="{0718A5FA-C45C-4B7E-BB10-978F126B5147}" type="presOf" srcId="{5D7ED5C7-815A-4A98-ABED-64318C7A8EEE}" destId="{8836D5B3-9693-40BE-8AD2-F5A7BC0B57B1}" srcOrd="0" destOrd="0" presId="urn:microsoft.com/office/officeart/2005/8/layout/lProcess3"/>
    <dgm:cxn modelId="{3FCD8449-47AA-4ED7-9798-0A4503048E71}" type="presOf" srcId="{3D28EEB8-2DA8-4DA7-976D-5740C1943799}" destId="{4F834AA6-504A-42D9-B910-2A2DF5860B61}" srcOrd="0" destOrd="0" presId="urn:microsoft.com/office/officeart/2005/8/layout/lProcess3"/>
    <dgm:cxn modelId="{1A0ED8EA-A7C9-4234-BDF7-19DCEB95CA21}" type="presOf" srcId="{8E53906B-AF04-4C8F-8729-CA0476EB5B5F}" destId="{066DF12B-2B26-4126-B1E8-7C9810671BBD}" srcOrd="0" destOrd="0" presId="urn:microsoft.com/office/officeart/2005/8/layout/lProcess3"/>
    <dgm:cxn modelId="{D7F3995E-5337-4C09-8DD0-810D658D04B9}" type="presOf" srcId="{5924BE31-76F2-4F61-B0EB-7A95523D231F}" destId="{FB51F462-A37B-49C8-9062-9A1C85B2D8BB}" srcOrd="0" destOrd="0" presId="urn:microsoft.com/office/officeart/2005/8/layout/lProcess3"/>
    <dgm:cxn modelId="{8D266749-84ED-4677-91D6-BB5DD2DDE5DE}" type="presOf" srcId="{A8A327D7-91A1-431B-AF75-990A2045A4AD}" destId="{EBF8E6A2-7869-4E6D-BDC4-34C8149A3F77}" srcOrd="0" destOrd="0" presId="urn:microsoft.com/office/officeart/2005/8/layout/lProcess3"/>
    <dgm:cxn modelId="{28839729-84F9-4D7D-B5E5-2F6E9DB81235}" srcId="{9F3DB200-45B9-46C3-BF47-81C06186BBE4}" destId="{8CA8263B-EA5D-4918-8346-382259A79900}" srcOrd="5" destOrd="0" parTransId="{4D5282FD-B84A-44AB-8921-DB3206756741}" sibTransId="{2F231ACB-C0CC-4B10-8468-FB239E2E7E2B}"/>
    <dgm:cxn modelId="{B471B5C2-2F32-48FB-94A2-FDFDAE46FC40}" type="presOf" srcId="{5268CA9F-2933-4CE8-A48E-4CAAD151574F}" destId="{7E874FAE-BB76-4128-8A88-D04AA97BD344}" srcOrd="0" destOrd="0" presId="urn:microsoft.com/office/officeart/2005/8/layout/lProcess3"/>
    <dgm:cxn modelId="{6B6D2E67-2074-4AAE-9591-1887D008257A}" srcId="{5268CA9F-2933-4CE8-A48E-4CAAD151574F}" destId="{8E53906B-AF04-4C8F-8729-CA0476EB5B5F}" srcOrd="0" destOrd="0" parTransId="{5234BE0F-E830-4759-8791-2C8904FA9CE7}" sibTransId="{730F4A85-A6B7-43C5-9556-AF47969D4895}"/>
    <dgm:cxn modelId="{370BF5A6-CA76-4419-8A6C-C2E36F9EE005}" type="presOf" srcId="{9F3DB200-45B9-46C3-BF47-81C06186BBE4}" destId="{207F5DA8-8EDE-401F-B0A7-3ABEE6A372F0}" srcOrd="0" destOrd="0" presId="urn:microsoft.com/office/officeart/2005/8/layout/lProcess3"/>
    <dgm:cxn modelId="{0CB368D5-E2A6-4598-A7AE-085372B4B7B4}" type="presOf" srcId="{41BC35C9-E789-42FB-92E6-3CA43B7A1927}" destId="{3FB945D3-5980-4879-A9BB-7DB734176369}" srcOrd="0" destOrd="0" presId="urn:microsoft.com/office/officeart/2005/8/layout/lProcess3"/>
    <dgm:cxn modelId="{831218D9-74D7-4418-AA77-9DCD6BD12909}" type="presOf" srcId="{5A87B87A-E164-4A99-AE11-92F7021A807E}" destId="{C99FC19A-1735-48E2-9682-E4EFD6D52C54}" srcOrd="0" destOrd="0" presId="urn:microsoft.com/office/officeart/2005/8/layout/lProcess3"/>
    <dgm:cxn modelId="{BBAD5FB7-D010-4B55-AB6D-8D8E5D2E96CA}" srcId="{9F3DB200-45B9-46C3-BF47-81C06186BBE4}" destId="{5268CA9F-2933-4CE8-A48E-4CAAD151574F}" srcOrd="6" destOrd="0" parTransId="{074C6622-AFBB-4867-A164-7BA060ECFEDA}" sibTransId="{BD2D68CD-7142-4802-813C-B29CC5E7E07A}"/>
    <dgm:cxn modelId="{79E3BA08-6A21-4ABC-ABCD-352E4254011C}" type="presOf" srcId="{0D3943E4-B2CD-4D38-9A9C-660A054A23C8}" destId="{56A5591A-EDBE-47BC-A643-6E9F1372F9D5}" srcOrd="0" destOrd="0" presId="urn:microsoft.com/office/officeart/2005/8/layout/lProcess3"/>
    <dgm:cxn modelId="{587985BD-36AB-4D22-B56D-F68699BC5B9C}" srcId="{3DDA428C-F467-4F94-ADC5-C71161771C45}" destId="{05A1EBE9-9BEC-4F57-9EE9-CA37C565CE0D}" srcOrd="0" destOrd="0" parTransId="{8F868EC6-AE01-4224-9AA4-9E6E677EC406}" sibTransId="{530C600A-BF03-4BF9-BED9-1A775C6E545A}"/>
    <dgm:cxn modelId="{F2D82622-61B1-4268-BB2A-1593EAB97D41}" srcId="{5D7ED5C7-815A-4A98-ABED-64318C7A8EEE}" destId="{D5AE737A-9742-49D6-A2B9-EC21FA70EC10}" srcOrd="0" destOrd="0" parTransId="{1B6766B6-CCC0-41F1-9495-64B66E674278}" sibTransId="{6858C7BC-A425-41FE-8C89-41D54A9BD959}"/>
    <dgm:cxn modelId="{AB9E0A81-8D2A-4CB1-A027-46B642B28FFD}" srcId="{3D28EEB8-2DA8-4DA7-976D-5740C1943799}" destId="{A8A327D7-91A1-431B-AF75-990A2045A4AD}" srcOrd="0" destOrd="0" parTransId="{90F49A50-C306-4121-84EA-633534762190}" sibTransId="{BF345F2A-892C-4DF8-8681-91EE611A3188}"/>
    <dgm:cxn modelId="{8F53C035-7A55-451E-9075-9323CC4B2EE6}" srcId="{9F3DB200-45B9-46C3-BF47-81C06186BBE4}" destId="{3DDA428C-F467-4F94-ADC5-C71161771C45}" srcOrd="1" destOrd="0" parTransId="{4CD2BB49-81F5-4ABC-B4B0-C6B2F175606E}" sibTransId="{B744C912-7402-426D-A6FB-F48F9F18969F}"/>
    <dgm:cxn modelId="{04A4E3C4-E210-4E8B-820B-392D23C6C2D3}" srcId="{9F3DB200-45B9-46C3-BF47-81C06186BBE4}" destId="{5924BE31-76F2-4F61-B0EB-7A95523D231F}" srcOrd="2" destOrd="0" parTransId="{E0ADA1EE-44F0-4BC4-91AA-4E1D87CFFBB1}" sibTransId="{71A1156C-8EF5-4938-816E-D9BB7EE8B787}"/>
    <dgm:cxn modelId="{E0BF0212-A67E-438D-836A-C91849BD069F}" type="presOf" srcId="{05A1EBE9-9BEC-4F57-9EE9-CA37C565CE0D}" destId="{9CC7D668-0105-426E-8BB3-EFD78BF226C7}" srcOrd="0" destOrd="0" presId="urn:microsoft.com/office/officeart/2005/8/layout/lProcess3"/>
    <dgm:cxn modelId="{06EE0DAF-62B1-4CE4-BA8E-02BAA988581E}" srcId="{5924BE31-76F2-4F61-B0EB-7A95523D231F}" destId="{F39344B3-EA76-4959-9343-D1F0B506277D}" srcOrd="0" destOrd="0" parTransId="{F7C8C911-E1A8-4CE3-80EB-932B27235476}" sibTransId="{34107899-A240-4FBD-8E32-84F96DC2F770}"/>
    <dgm:cxn modelId="{E6379488-42B1-4B3B-B3F2-5BA8D3CEB813}" srcId="{9F3DB200-45B9-46C3-BF47-81C06186BBE4}" destId="{5A87B87A-E164-4A99-AE11-92F7021A807E}" srcOrd="3" destOrd="0" parTransId="{08D1C768-D9E4-40A3-BB14-C24CA8290E12}" sibTransId="{F95D1046-2E85-49F3-9289-AD6FB1AC6600}"/>
    <dgm:cxn modelId="{ED9806E4-161F-4C7B-B061-D2B621B0C6CE}" type="presOf" srcId="{F39344B3-EA76-4959-9343-D1F0B506277D}" destId="{8A2334A6-DF3F-4BFC-9965-7EB5ACE44A16}" srcOrd="0" destOrd="0" presId="urn:microsoft.com/office/officeart/2005/8/layout/lProcess3"/>
    <dgm:cxn modelId="{7C9E3EEE-7C4D-44F0-89FC-320A56622C53}" type="presOf" srcId="{D5AE737A-9742-49D6-A2B9-EC21FA70EC10}" destId="{578E754E-A539-4FD7-BDE9-299B6057D95F}" srcOrd="0" destOrd="0" presId="urn:microsoft.com/office/officeart/2005/8/layout/lProcess3"/>
    <dgm:cxn modelId="{D022D97E-3B5B-4978-AAEE-715EECA279ED}" type="presParOf" srcId="{207F5DA8-8EDE-401F-B0A7-3ABEE6A372F0}" destId="{0BC394B6-3D5C-4D1C-9D69-5096827C5F4C}" srcOrd="0" destOrd="0" presId="urn:microsoft.com/office/officeart/2005/8/layout/lProcess3"/>
    <dgm:cxn modelId="{6B43A179-BF92-4203-9E52-71AFAD6B5A01}" type="presParOf" srcId="{0BC394B6-3D5C-4D1C-9D69-5096827C5F4C}" destId="{8836D5B3-9693-40BE-8AD2-F5A7BC0B57B1}" srcOrd="0" destOrd="0" presId="urn:microsoft.com/office/officeart/2005/8/layout/lProcess3"/>
    <dgm:cxn modelId="{5F4C29FA-06E6-4389-AFBE-7D746C817D50}" type="presParOf" srcId="{0BC394B6-3D5C-4D1C-9D69-5096827C5F4C}" destId="{431ADBCE-54FB-4913-ACD2-595528F006A3}" srcOrd="1" destOrd="0" presId="urn:microsoft.com/office/officeart/2005/8/layout/lProcess3"/>
    <dgm:cxn modelId="{C61008F4-CA1F-4B1D-82DD-4B4A1CEE44F8}" type="presParOf" srcId="{0BC394B6-3D5C-4D1C-9D69-5096827C5F4C}" destId="{578E754E-A539-4FD7-BDE9-299B6057D95F}" srcOrd="2" destOrd="0" presId="urn:microsoft.com/office/officeart/2005/8/layout/lProcess3"/>
    <dgm:cxn modelId="{82F8A97A-DE5F-45B6-9CE1-04C6C976B161}" type="presParOf" srcId="{207F5DA8-8EDE-401F-B0A7-3ABEE6A372F0}" destId="{4A99AD9F-216D-4658-B535-78EF311646DD}" srcOrd="1" destOrd="0" presId="urn:microsoft.com/office/officeart/2005/8/layout/lProcess3"/>
    <dgm:cxn modelId="{65B11106-B29B-4198-80A7-9A265433E0AF}" type="presParOf" srcId="{207F5DA8-8EDE-401F-B0A7-3ABEE6A372F0}" destId="{DDFB0486-58B5-47BA-8DFE-A01A3F6DF40A}" srcOrd="2" destOrd="0" presId="urn:microsoft.com/office/officeart/2005/8/layout/lProcess3"/>
    <dgm:cxn modelId="{BF909C09-3C16-486E-84C0-33561898F76D}" type="presParOf" srcId="{DDFB0486-58B5-47BA-8DFE-A01A3F6DF40A}" destId="{D86F5195-AA9B-4833-9EB7-E3FFDFD48463}" srcOrd="0" destOrd="0" presId="urn:microsoft.com/office/officeart/2005/8/layout/lProcess3"/>
    <dgm:cxn modelId="{E6CD36C6-B297-4273-9C76-59A17FE928DA}" type="presParOf" srcId="{DDFB0486-58B5-47BA-8DFE-A01A3F6DF40A}" destId="{574E46C4-E4AC-4F48-ACE5-2C38BAC47C09}" srcOrd="1" destOrd="0" presId="urn:microsoft.com/office/officeart/2005/8/layout/lProcess3"/>
    <dgm:cxn modelId="{DC3522E1-2C59-4EF1-AEFD-E1C054325CDD}" type="presParOf" srcId="{DDFB0486-58B5-47BA-8DFE-A01A3F6DF40A}" destId="{9CC7D668-0105-426E-8BB3-EFD78BF226C7}" srcOrd="2" destOrd="0" presId="urn:microsoft.com/office/officeart/2005/8/layout/lProcess3"/>
    <dgm:cxn modelId="{BFC6B846-8F59-4F36-AAB5-E7C1E88A919C}" type="presParOf" srcId="{207F5DA8-8EDE-401F-B0A7-3ABEE6A372F0}" destId="{278B0689-0F3E-411C-A6A2-B1C6C9CF52FB}" srcOrd="3" destOrd="0" presId="urn:microsoft.com/office/officeart/2005/8/layout/lProcess3"/>
    <dgm:cxn modelId="{A5193E67-1597-4218-AA90-A3B244BA05DB}" type="presParOf" srcId="{207F5DA8-8EDE-401F-B0A7-3ABEE6A372F0}" destId="{905549E1-9B0B-44E1-B94E-C3C3C8861837}" srcOrd="4" destOrd="0" presId="urn:microsoft.com/office/officeart/2005/8/layout/lProcess3"/>
    <dgm:cxn modelId="{AA9192C2-1DBF-4DE9-9814-7BBDD1F1ED38}" type="presParOf" srcId="{905549E1-9B0B-44E1-B94E-C3C3C8861837}" destId="{FB51F462-A37B-49C8-9062-9A1C85B2D8BB}" srcOrd="0" destOrd="0" presId="urn:microsoft.com/office/officeart/2005/8/layout/lProcess3"/>
    <dgm:cxn modelId="{AF67A323-9602-4C74-A871-2F8FEB952586}" type="presParOf" srcId="{905549E1-9B0B-44E1-B94E-C3C3C8861837}" destId="{760A762F-5307-4080-83FD-D15AE2866234}" srcOrd="1" destOrd="0" presId="urn:microsoft.com/office/officeart/2005/8/layout/lProcess3"/>
    <dgm:cxn modelId="{7B07E89F-7EC0-454A-93CF-3455C3774C47}" type="presParOf" srcId="{905549E1-9B0B-44E1-B94E-C3C3C8861837}" destId="{8A2334A6-DF3F-4BFC-9965-7EB5ACE44A16}" srcOrd="2" destOrd="0" presId="urn:microsoft.com/office/officeart/2005/8/layout/lProcess3"/>
    <dgm:cxn modelId="{C8D5B376-7620-49A5-AE3F-8C8772C7F175}" type="presParOf" srcId="{207F5DA8-8EDE-401F-B0A7-3ABEE6A372F0}" destId="{29A4F414-50B5-4DD9-B352-ECBCC8BB0DF7}" srcOrd="5" destOrd="0" presId="urn:microsoft.com/office/officeart/2005/8/layout/lProcess3"/>
    <dgm:cxn modelId="{FF9D6195-1A60-42A7-BC09-B22F460B0B78}" type="presParOf" srcId="{207F5DA8-8EDE-401F-B0A7-3ABEE6A372F0}" destId="{42B1C4C5-1EA5-4FDB-889D-2C1E464DF77C}" srcOrd="6" destOrd="0" presId="urn:microsoft.com/office/officeart/2005/8/layout/lProcess3"/>
    <dgm:cxn modelId="{697E327B-3DA1-46EA-AFFA-58931FF64170}" type="presParOf" srcId="{42B1C4C5-1EA5-4FDB-889D-2C1E464DF77C}" destId="{C99FC19A-1735-48E2-9682-E4EFD6D52C54}" srcOrd="0" destOrd="0" presId="urn:microsoft.com/office/officeart/2005/8/layout/lProcess3"/>
    <dgm:cxn modelId="{9B8872CE-B40D-4969-A7DA-DC58714CB385}" type="presParOf" srcId="{42B1C4C5-1EA5-4FDB-889D-2C1E464DF77C}" destId="{B555F272-85DD-46ED-8D36-CF3E5F11326D}" srcOrd="1" destOrd="0" presId="urn:microsoft.com/office/officeart/2005/8/layout/lProcess3"/>
    <dgm:cxn modelId="{707BA77C-1EBF-4F35-82BD-2C45BE418720}" type="presParOf" srcId="{42B1C4C5-1EA5-4FDB-889D-2C1E464DF77C}" destId="{3FB945D3-5980-4879-A9BB-7DB734176369}" srcOrd="2" destOrd="0" presId="urn:microsoft.com/office/officeart/2005/8/layout/lProcess3"/>
    <dgm:cxn modelId="{906D32AA-1973-4273-8748-8074BC0CC9DB}" type="presParOf" srcId="{207F5DA8-8EDE-401F-B0A7-3ABEE6A372F0}" destId="{3C4919A7-C359-408F-BD54-36F38527A4F0}" srcOrd="7" destOrd="0" presId="urn:microsoft.com/office/officeart/2005/8/layout/lProcess3"/>
    <dgm:cxn modelId="{965ECC80-7902-4117-B85B-259C006DF052}" type="presParOf" srcId="{207F5DA8-8EDE-401F-B0A7-3ABEE6A372F0}" destId="{33C92459-7357-42EA-BE00-550178E9C679}" srcOrd="8" destOrd="0" presId="urn:microsoft.com/office/officeart/2005/8/layout/lProcess3"/>
    <dgm:cxn modelId="{CBCB8A51-43C9-41D4-8536-4D4854D0EC67}" type="presParOf" srcId="{33C92459-7357-42EA-BE00-550178E9C679}" destId="{4F834AA6-504A-42D9-B910-2A2DF5860B61}" srcOrd="0" destOrd="0" presId="urn:microsoft.com/office/officeart/2005/8/layout/lProcess3"/>
    <dgm:cxn modelId="{5F7D2A2E-8684-4D5A-A3CE-B128049BDF80}" type="presParOf" srcId="{33C92459-7357-42EA-BE00-550178E9C679}" destId="{94A14381-93DB-4A19-ABCB-E157029AD1D9}" srcOrd="1" destOrd="0" presId="urn:microsoft.com/office/officeart/2005/8/layout/lProcess3"/>
    <dgm:cxn modelId="{01B169C8-DE71-428E-BCB4-9BA31567D0C9}" type="presParOf" srcId="{33C92459-7357-42EA-BE00-550178E9C679}" destId="{EBF8E6A2-7869-4E6D-BDC4-34C8149A3F77}" srcOrd="2" destOrd="0" presId="urn:microsoft.com/office/officeart/2005/8/layout/lProcess3"/>
    <dgm:cxn modelId="{A30DC6C2-31E9-46F1-A8ED-9E90D7AD3AB2}" type="presParOf" srcId="{207F5DA8-8EDE-401F-B0A7-3ABEE6A372F0}" destId="{3F7E8061-B39A-4A6B-9174-5764F3E790F4}" srcOrd="9" destOrd="0" presId="urn:microsoft.com/office/officeart/2005/8/layout/lProcess3"/>
    <dgm:cxn modelId="{387041E4-C9A8-45EC-8542-1B426A5C2D4F}" type="presParOf" srcId="{207F5DA8-8EDE-401F-B0A7-3ABEE6A372F0}" destId="{99412480-8600-4126-8A77-FA5EDA1F548C}" srcOrd="10" destOrd="0" presId="urn:microsoft.com/office/officeart/2005/8/layout/lProcess3"/>
    <dgm:cxn modelId="{A205BC90-AB3D-473F-91CC-5ACE3448EE52}" type="presParOf" srcId="{99412480-8600-4126-8A77-FA5EDA1F548C}" destId="{886B8ABE-5856-4DCC-A39C-1EEDF4FD6A4F}" srcOrd="0" destOrd="0" presId="urn:microsoft.com/office/officeart/2005/8/layout/lProcess3"/>
    <dgm:cxn modelId="{2A89E970-78DC-4904-8AD8-69C67B6F05BA}" type="presParOf" srcId="{99412480-8600-4126-8A77-FA5EDA1F548C}" destId="{A02B3025-0FB3-44E6-AEC0-71CA5F49453F}" srcOrd="1" destOrd="0" presId="urn:microsoft.com/office/officeart/2005/8/layout/lProcess3"/>
    <dgm:cxn modelId="{342D5840-7609-4CCA-A3DF-471CAFCBB3DB}" type="presParOf" srcId="{99412480-8600-4126-8A77-FA5EDA1F548C}" destId="{56A5591A-EDBE-47BC-A643-6E9F1372F9D5}" srcOrd="2" destOrd="0" presId="urn:microsoft.com/office/officeart/2005/8/layout/lProcess3"/>
    <dgm:cxn modelId="{7448A912-75DF-4343-A447-B5FB856E472A}" type="presParOf" srcId="{207F5DA8-8EDE-401F-B0A7-3ABEE6A372F0}" destId="{B943E19B-5569-464A-838A-FCF387D6E543}" srcOrd="11" destOrd="0" presId="urn:microsoft.com/office/officeart/2005/8/layout/lProcess3"/>
    <dgm:cxn modelId="{3EF5B237-E65C-4E31-AE4B-C9C1E9DC357E}" type="presParOf" srcId="{207F5DA8-8EDE-401F-B0A7-3ABEE6A372F0}" destId="{04BB50DA-235A-427C-B24B-ACB211581DC9}" srcOrd="12" destOrd="0" presId="urn:microsoft.com/office/officeart/2005/8/layout/lProcess3"/>
    <dgm:cxn modelId="{1220AD4D-A23E-4353-8ECA-7A414895CF4E}" type="presParOf" srcId="{04BB50DA-235A-427C-B24B-ACB211581DC9}" destId="{7E874FAE-BB76-4128-8A88-D04AA97BD344}" srcOrd="0" destOrd="0" presId="urn:microsoft.com/office/officeart/2005/8/layout/lProcess3"/>
    <dgm:cxn modelId="{B9AE6044-65BC-4CC8-9267-9643FB705002}" type="presParOf" srcId="{04BB50DA-235A-427C-B24B-ACB211581DC9}" destId="{75A9E5A1-CDDF-4CC1-88ED-0597B2170223}" srcOrd="1" destOrd="0" presId="urn:microsoft.com/office/officeart/2005/8/layout/lProcess3"/>
    <dgm:cxn modelId="{615E5B83-B436-42AB-8948-5B2E64F98CB7}" type="presParOf" srcId="{04BB50DA-235A-427C-B24B-ACB211581DC9}" destId="{066DF12B-2B26-4126-B1E8-7C9810671BB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DB200-45B9-46C3-BF47-81C06186BBE4}" type="doc">
      <dgm:prSet loTypeId="urn:microsoft.com/office/officeart/2005/8/layout/lProcess3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D7ED5C7-815A-4A98-ABED-64318C7A8EEE}">
      <dgm:prSet phldrT="[Text]" custT="1"/>
      <dgm:spPr/>
      <dgm:t>
        <a:bodyPr/>
        <a:lstStyle/>
        <a:p>
          <a:r>
            <a:rPr lang="en-US" sz="4400" dirty="0" smtClean="0">
              <a:latin typeface="AR Kaiti Medium Big5" pitchFamily="49" charset="-120"/>
              <a:ea typeface="AR Kaiti Medium Big5" pitchFamily="49" charset="-120"/>
            </a:rPr>
            <a:t>1</a:t>
          </a:r>
          <a:endParaRPr lang="en-US" sz="4400" dirty="0">
            <a:latin typeface="AR Kaiti Medium Big5" pitchFamily="49" charset="-120"/>
            <a:ea typeface="AR Kaiti Medium Big5" pitchFamily="49" charset="-120"/>
          </a:endParaRPr>
        </a:p>
      </dgm:t>
    </dgm:pt>
    <dgm:pt modelId="{0EEC3C06-CFAD-4F16-97D0-D047602BDB6A}" type="parTrans" cxnId="{8AC49DF8-290C-4734-AE12-CD2B039D7092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4CD8EE1D-A211-4777-9250-7E82ED8D001E}" type="sibTrans" cxnId="{8AC49DF8-290C-4734-AE12-CD2B039D7092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3DDA428C-F467-4F94-ADC5-C71161771C45}">
      <dgm:prSet phldrT="[Text]" custT="1"/>
      <dgm:spPr/>
      <dgm:t>
        <a:bodyPr/>
        <a:lstStyle/>
        <a:p>
          <a:r>
            <a:rPr lang="en-US" sz="4400" dirty="0" smtClean="0">
              <a:latin typeface="AR Kaiti Medium Big5" pitchFamily="49" charset="-120"/>
              <a:ea typeface="AR Kaiti Medium Big5" pitchFamily="49" charset="-120"/>
            </a:rPr>
            <a:t>2</a:t>
          </a:r>
          <a:endParaRPr lang="en-US" sz="4400" dirty="0">
            <a:latin typeface="AR Kaiti Medium Big5" pitchFamily="49" charset="-120"/>
            <a:ea typeface="AR Kaiti Medium Big5" pitchFamily="49" charset="-120"/>
          </a:endParaRPr>
        </a:p>
      </dgm:t>
    </dgm:pt>
    <dgm:pt modelId="{B744C912-7402-426D-A6FB-F48F9F18969F}" type="sibTrans" cxnId="{8F53C035-7A55-451E-9075-9323CC4B2EE6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4CD2BB49-81F5-4ABC-B4B0-C6B2F175606E}" type="parTrans" cxnId="{8F53C035-7A55-451E-9075-9323CC4B2EE6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D5AE737A-9742-49D6-A2B9-EC21FA70EC1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000" b="1" dirty="0" smtClean="0">
              <a:latin typeface="AR Kaiti Medium Big5" pitchFamily="49" charset="-120"/>
              <a:ea typeface="AR Kaiti Medium Big5" pitchFamily="49" charset="-120"/>
            </a:rPr>
            <a:t>苦毒的嫉妒</a:t>
          </a:r>
          <a:endParaRPr lang="en-US" altLang="zh-TW" sz="4000" b="1" dirty="0" smtClean="0">
            <a:latin typeface="AR Kaiti Medium Big5" pitchFamily="49" charset="-120"/>
            <a:ea typeface="AR Kaiti Medium Big5" pitchFamily="49" charset="-120"/>
          </a:endParaRPr>
        </a:p>
        <a:p>
          <a:pPr algn="l"/>
          <a:r>
            <a:rPr lang="en-US" sz="4000" b="1" dirty="0" smtClean="0">
              <a:latin typeface="AR Kaiti Medium Big5" pitchFamily="49" charset="-120"/>
              <a:ea typeface="AR Kaiti Medium Big5" pitchFamily="49" charset="-120"/>
            </a:rPr>
            <a:t>bitter jealousy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B6766B6-CCC0-41F1-9495-64B66E674278}" type="parTrans" cxnId="{F2D82622-61B1-4268-BB2A-1593EAB97D41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6858C7BC-A425-41FE-8C89-41D54A9BD959}" type="sibTrans" cxnId="{F2D82622-61B1-4268-BB2A-1593EAB97D41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05A1EBE9-9BEC-4F57-9EE9-CA37C565CE0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sz="4000" b="1" dirty="0" smtClean="0">
              <a:latin typeface="AR Kaiti Medium Big5" pitchFamily="49" charset="-120"/>
              <a:ea typeface="AR Kaiti Medium Big5" pitchFamily="49" charset="-120"/>
            </a:rPr>
            <a:t>相爭</a:t>
          </a:r>
          <a:r>
            <a:rPr lang="en-US" sz="4000" b="1" dirty="0" smtClean="0">
              <a:latin typeface="AR Kaiti Medium Big5" pitchFamily="49" charset="-120"/>
              <a:ea typeface="AR Kaiti Medium Big5" pitchFamily="49" charset="-120"/>
            </a:rPr>
            <a:t>selfishness</a:t>
          </a:r>
          <a:endParaRPr lang="en-US" sz="40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8F868EC6-AE01-4224-9AA4-9E6E677EC406}" type="parTrans" cxnId="{587985BD-36AB-4D22-B56D-F68699BC5B9C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530C600A-BF03-4BF9-BED9-1A775C6E545A}" type="sibTrans" cxnId="{587985BD-36AB-4D22-B56D-F68699BC5B9C}">
      <dgm:prSet/>
      <dgm:spPr/>
      <dgm:t>
        <a:bodyPr/>
        <a:lstStyle/>
        <a:p>
          <a:endParaRPr lang="en-US" sz="4400">
            <a:latin typeface="AR Kaiti Medium Big5" pitchFamily="49" charset="-120"/>
            <a:ea typeface="AR Kaiti Medium Big5" pitchFamily="49" charset="-120"/>
          </a:endParaRPr>
        </a:p>
      </dgm:t>
    </dgm:pt>
    <dgm:pt modelId="{207F5DA8-8EDE-401F-B0A7-3ABEE6A372F0}" type="pres">
      <dgm:prSet presAssocID="{9F3DB200-45B9-46C3-BF47-81C06186BB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C394B6-3D5C-4D1C-9D69-5096827C5F4C}" type="pres">
      <dgm:prSet presAssocID="{5D7ED5C7-815A-4A98-ABED-64318C7A8EEE}" presName="horFlow" presStyleCnt="0"/>
      <dgm:spPr/>
    </dgm:pt>
    <dgm:pt modelId="{8836D5B3-9693-40BE-8AD2-F5A7BC0B57B1}" type="pres">
      <dgm:prSet presAssocID="{5D7ED5C7-815A-4A98-ABED-64318C7A8EEE}" presName="bigChev" presStyleLbl="node1" presStyleIdx="0" presStyleCnt="2" custScaleX="484192" custScaleY="794265"/>
      <dgm:spPr/>
      <dgm:t>
        <a:bodyPr/>
        <a:lstStyle/>
        <a:p>
          <a:endParaRPr lang="en-US"/>
        </a:p>
      </dgm:t>
    </dgm:pt>
    <dgm:pt modelId="{431ADBCE-54FB-4913-ACD2-595528F006A3}" type="pres">
      <dgm:prSet presAssocID="{1B6766B6-CCC0-41F1-9495-64B66E674278}" presName="parTrans" presStyleCnt="0"/>
      <dgm:spPr/>
    </dgm:pt>
    <dgm:pt modelId="{578E754E-A539-4FD7-BDE9-299B6057D95F}" type="pres">
      <dgm:prSet presAssocID="{D5AE737A-9742-49D6-A2B9-EC21FA70EC10}" presName="node" presStyleLbl="alignAccFollowNode1" presStyleIdx="0" presStyleCnt="2" custScaleX="1731392" custScaleY="995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9AD9F-216D-4658-B535-78EF311646DD}" type="pres">
      <dgm:prSet presAssocID="{5D7ED5C7-815A-4A98-ABED-64318C7A8EEE}" presName="vSp" presStyleCnt="0"/>
      <dgm:spPr/>
    </dgm:pt>
    <dgm:pt modelId="{DDFB0486-58B5-47BA-8DFE-A01A3F6DF40A}" type="pres">
      <dgm:prSet presAssocID="{3DDA428C-F467-4F94-ADC5-C71161771C45}" presName="horFlow" presStyleCnt="0"/>
      <dgm:spPr/>
    </dgm:pt>
    <dgm:pt modelId="{D86F5195-AA9B-4833-9EB7-E3FFDFD48463}" type="pres">
      <dgm:prSet presAssocID="{3DDA428C-F467-4F94-ADC5-C71161771C45}" presName="bigChev" presStyleLbl="node1" presStyleIdx="1" presStyleCnt="2" custScaleX="484192" custScaleY="794265"/>
      <dgm:spPr/>
      <dgm:t>
        <a:bodyPr/>
        <a:lstStyle/>
        <a:p>
          <a:endParaRPr lang="en-US"/>
        </a:p>
      </dgm:t>
    </dgm:pt>
    <dgm:pt modelId="{574E46C4-E4AC-4F48-ACE5-2C38BAC47C09}" type="pres">
      <dgm:prSet presAssocID="{8F868EC6-AE01-4224-9AA4-9E6E677EC406}" presName="parTrans" presStyleCnt="0"/>
      <dgm:spPr/>
    </dgm:pt>
    <dgm:pt modelId="{9CC7D668-0105-426E-8BB3-EFD78BF226C7}" type="pres">
      <dgm:prSet presAssocID="{05A1EBE9-9BEC-4F57-9EE9-CA37C565CE0D}" presName="node" presStyleLbl="alignAccFollowNode1" presStyleIdx="1" presStyleCnt="2" custScaleX="1731392" custScaleY="910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598B0-0F7D-41E2-8093-B96AFE427199}" type="presOf" srcId="{9F3DB200-45B9-46C3-BF47-81C06186BBE4}" destId="{207F5DA8-8EDE-401F-B0A7-3ABEE6A372F0}" srcOrd="0" destOrd="0" presId="urn:microsoft.com/office/officeart/2005/8/layout/lProcess3"/>
    <dgm:cxn modelId="{6DA96847-8721-4F2F-BE68-BF897F0E164D}" type="presOf" srcId="{3DDA428C-F467-4F94-ADC5-C71161771C45}" destId="{D86F5195-AA9B-4833-9EB7-E3FFDFD48463}" srcOrd="0" destOrd="0" presId="urn:microsoft.com/office/officeart/2005/8/layout/lProcess3"/>
    <dgm:cxn modelId="{587985BD-36AB-4D22-B56D-F68699BC5B9C}" srcId="{3DDA428C-F467-4F94-ADC5-C71161771C45}" destId="{05A1EBE9-9BEC-4F57-9EE9-CA37C565CE0D}" srcOrd="0" destOrd="0" parTransId="{8F868EC6-AE01-4224-9AA4-9E6E677EC406}" sibTransId="{530C600A-BF03-4BF9-BED9-1A775C6E545A}"/>
    <dgm:cxn modelId="{8AC49DF8-290C-4734-AE12-CD2B039D7092}" srcId="{9F3DB200-45B9-46C3-BF47-81C06186BBE4}" destId="{5D7ED5C7-815A-4A98-ABED-64318C7A8EEE}" srcOrd="0" destOrd="0" parTransId="{0EEC3C06-CFAD-4F16-97D0-D047602BDB6A}" sibTransId="{4CD8EE1D-A211-4777-9250-7E82ED8D001E}"/>
    <dgm:cxn modelId="{D216C56F-D486-47EA-B7B7-DD591ED2C226}" type="presOf" srcId="{05A1EBE9-9BEC-4F57-9EE9-CA37C565CE0D}" destId="{9CC7D668-0105-426E-8BB3-EFD78BF226C7}" srcOrd="0" destOrd="0" presId="urn:microsoft.com/office/officeart/2005/8/layout/lProcess3"/>
    <dgm:cxn modelId="{196EDCF8-FB3E-409A-9760-53CA372F5F22}" type="presOf" srcId="{5D7ED5C7-815A-4A98-ABED-64318C7A8EEE}" destId="{8836D5B3-9693-40BE-8AD2-F5A7BC0B57B1}" srcOrd="0" destOrd="0" presId="urn:microsoft.com/office/officeart/2005/8/layout/lProcess3"/>
    <dgm:cxn modelId="{F2D82622-61B1-4268-BB2A-1593EAB97D41}" srcId="{5D7ED5C7-815A-4A98-ABED-64318C7A8EEE}" destId="{D5AE737A-9742-49D6-A2B9-EC21FA70EC10}" srcOrd="0" destOrd="0" parTransId="{1B6766B6-CCC0-41F1-9495-64B66E674278}" sibTransId="{6858C7BC-A425-41FE-8C89-41D54A9BD959}"/>
    <dgm:cxn modelId="{C738424C-8E12-430F-BD38-216666DF8589}" type="presOf" srcId="{D5AE737A-9742-49D6-A2B9-EC21FA70EC10}" destId="{578E754E-A539-4FD7-BDE9-299B6057D95F}" srcOrd="0" destOrd="0" presId="urn:microsoft.com/office/officeart/2005/8/layout/lProcess3"/>
    <dgm:cxn modelId="{8F53C035-7A55-451E-9075-9323CC4B2EE6}" srcId="{9F3DB200-45B9-46C3-BF47-81C06186BBE4}" destId="{3DDA428C-F467-4F94-ADC5-C71161771C45}" srcOrd="1" destOrd="0" parTransId="{4CD2BB49-81F5-4ABC-B4B0-C6B2F175606E}" sibTransId="{B744C912-7402-426D-A6FB-F48F9F18969F}"/>
    <dgm:cxn modelId="{19C96B2B-19D3-4CD7-A8C2-E51F940163BA}" type="presParOf" srcId="{207F5DA8-8EDE-401F-B0A7-3ABEE6A372F0}" destId="{0BC394B6-3D5C-4D1C-9D69-5096827C5F4C}" srcOrd="0" destOrd="0" presId="urn:microsoft.com/office/officeart/2005/8/layout/lProcess3"/>
    <dgm:cxn modelId="{E9E6B291-0715-4330-9DEB-9D6445E17966}" type="presParOf" srcId="{0BC394B6-3D5C-4D1C-9D69-5096827C5F4C}" destId="{8836D5B3-9693-40BE-8AD2-F5A7BC0B57B1}" srcOrd="0" destOrd="0" presId="urn:microsoft.com/office/officeart/2005/8/layout/lProcess3"/>
    <dgm:cxn modelId="{6937A200-17A3-424D-A1E2-97B2A8F1B2EB}" type="presParOf" srcId="{0BC394B6-3D5C-4D1C-9D69-5096827C5F4C}" destId="{431ADBCE-54FB-4913-ACD2-595528F006A3}" srcOrd="1" destOrd="0" presId="urn:microsoft.com/office/officeart/2005/8/layout/lProcess3"/>
    <dgm:cxn modelId="{439DEFF0-E16D-4B1C-86D7-05F290B31D58}" type="presParOf" srcId="{0BC394B6-3D5C-4D1C-9D69-5096827C5F4C}" destId="{578E754E-A539-4FD7-BDE9-299B6057D95F}" srcOrd="2" destOrd="0" presId="urn:microsoft.com/office/officeart/2005/8/layout/lProcess3"/>
    <dgm:cxn modelId="{AB6B0886-E045-4D71-8A34-4D7DAD21DB12}" type="presParOf" srcId="{207F5DA8-8EDE-401F-B0A7-3ABEE6A372F0}" destId="{4A99AD9F-216D-4658-B535-78EF311646DD}" srcOrd="1" destOrd="0" presId="urn:microsoft.com/office/officeart/2005/8/layout/lProcess3"/>
    <dgm:cxn modelId="{F4D509B7-9B76-4B7F-90C1-F4A0D318621E}" type="presParOf" srcId="{207F5DA8-8EDE-401F-B0A7-3ABEE6A372F0}" destId="{DDFB0486-58B5-47BA-8DFE-A01A3F6DF40A}" srcOrd="2" destOrd="0" presId="urn:microsoft.com/office/officeart/2005/8/layout/lProcess3"/>
    <dgm:cxn modelId="{AA7E1FA1-84C1-40B8-A5CA-9933E39DBDA4}" type="presParOf" srcId="{DDFB0486-58B5-47BA-8DFE-A01A3F6DF40A}" destId="{D86F5195-AA9B-4833-9EB7-E3FFDFD48463}" srcOrd="0" destOrd="0" presId="urn:microsoft.com/office/officeart/2005/8/layout/lProcess3"/>
    <dgm:cxn modelId="{F84EA5D7-181A-45A6-9C75-4AF7C63E0FD1}" type="presParOf" srcId="{DDFB0486-58B5-47BA-8DFE-A01A3F6DF40A}" destId="{574E46C4-E4AC-4F48-ACE5-2C38BAC47C09}" srcOrd="1" destOrd="0" presId="urn:microsoft.com/office/officeart/2005/8/layout/lProcess3"/>
    <dgm:cxn modelId="{4BB0AA28-B8D9-4668-82FC-BA2D19EF367B}" type="presParOf" srcId="{DDFB0486-58B5-47BA-8DFE-A01A3F6DF40A}" destId="{9CC7D668-0105-426E-8BB3-EFD78BF226C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24295-527D-43DC-A6CD-754BF3EB2806}">
      <dsp:nvSpPr>
        <dsp:cNvPr id="0" name=""/>
        <dsp:cNvSpPr/>
      </dsp:nvSpPr>
      <dsp:spPr>
        <a:xfrm>
          <a:off x="0" y="0"/>
          <a:ext cx="6248400" cy="1275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 Maokai Heavy Big5" pitchFamily="49" charset="-120"/>
              <a:ea typeface="AR Maokai Heavy Big5" pitchFamily="49" charset="-120"/>
            </a:rPr>
            <a:t>1.</a:t>
          </a: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其文如人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377195" y="0"/>
        <a:ext cx="4871204" cy="1275159"/>
      </dsp:txXfrm>
    </dsp:sp>
    <dsp:sp modelId="{4CE00E01-7158-44F2-80E4-E4BFC87826FE}">
      <dsp:nvSpPr>
        <dsp:cNvPr id="0" name=""/>
        <dsp:cNvSpPr/>
      </dsp:nvSpPr>
      <dsp:spPr>
        <a:xfrm>
          <a:off x="127515" y="127515"/>
          <a:ext cx="1249680" cy="1020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BF890-2C81-45B9-B559-DC9366CD678A}">
      <dsp:nvSpPr>
        <dsp:cNvPr id="0" name=""/>
        <dsp:cNvSpPr/>
      </dsp:nvSpPr>
      <dsp:spPr>
        <a:xfrm>
          <a:off x="0" y="1405888"/>
          <a:ext cx="6248400" cy="1275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 Maokai Heavy Big5" pitchFamily="49" charset="-120"/>
              <a:ea typeface="AR Maokai Heavy Big5" pitchFamily="49" charset="-120"/>
            </a:rPr>
            <a:t>2.</a:t>
          </a: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生活智慧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377195" y="1405888"/>
        <a:ext cx="4871204" cy="1275159"/>
      </dsp:txXfrm>
    </dsp:sp>
    <dsp:sp modelId="{AD8EECC4-8C2A-4A73-83B0-16E6F377A58C}">
      <dsp:nvSpPr>
        <dsp:cNvPr id="0" name=""/>
        <dsp:cNvSpPr/>
      </dsp:nvSpPr>
      <dsp:spPr>
        <a:xfrm>
          <a:off x="127515" y="1530191"/>
          <a:ext cx="1249680" cy="1020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C5E0E-45E0-4A7E-B2CA-8030CE26F4D0}">
      <dsp:nvSpPr>
        <dsp:cNvPr id="0" name=""/>
        <dsp:cNvSpPr/>
      </dsp:nvSpPr>
      <dsp:spPr>
        <a:xfrm>
          <a:off x="0" y="2805350"/>
          <a:ext cx="6248400" cy="1275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AR Maokai Heavy Big5" pitchFamily="49" charset="-120"/>
              <a:ea typeface="AR Maokai Heavy Big5" pitchFamily="49" charset="-120"/>
            </a:rPr>
            <a:t>3.</a:t>
          </a:r>
          <a:r>
            <a:rPr lang="zh-TW" sz="4800" kern="1200" smtClean="0">
              <a:latin typeface="AR Maokai Heavy Big5" pitchFamily="49" charset="-120"/>
              <a:ea typeface="AR Maokai Heavy Big5" pitchFamily="49" charset="-120"/>
            </a:rPr>
            <a:t>強調實踐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377195" y="2805350"/>
        <a:ext cx="4871204" cy="1275159"/>
      </dsp:txXfrm>
    </dsp:sp>
    <dsp:sp modelId="{3FDF80BC-0FBA-471F-A16F-B3A8A0860E07}">
      <dsp:nvSpPr>
        <dsp:cNvPr id="0" name=""/>
        <dsp:cNvSpPr/>
      </dsp:nvSpPr>
      <dsp:spPr>
        <a:xfrm>
          <a:off x="127515" y="2932866"/>
          <a:ext cx="1249680" cy="1020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794B6-7E9F-42B6-934D-EEF83DD7B684}">
      <dsp:nvSpPr>
        <dsp:cNvPr id="0" name=""/>
        <dsp:cNvSpPr/>
      </dsp:nvSpPr>
      <dsp:spPr>
        <a:xfrm>
          <a:off x="0" y="4208025"/>
          <a:ext cx="6248400" cy="1275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AR Maokai Heavy Big5" pitchFamily="49" charset="-120"/>
              <a:ea typeface="AR Maokai Heavy Big5" pitchFamily="49" charset="-120"/>
            </a:rPr>
            <a:t>4.</a:t>
          </a:r>
          <a:r>
            <a:rPr lang="zh-TW" sz="4800" kern="1200" smtClean="0">
              <a:latin typeface="AR Maokai Heavy Big5" pitchFamily="49" charset="-120"/>
              <a:ea typeface="AR Maokai Heavy Big5" pitchFamily="49" charset="-120"/>
            </a:rPr>
            <a:t>引發思考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377195" y="4208025"/>
        <a:ext cx="4871204" cy="1275159"/>
      </dsp:txXfrm>
    </dsp:sp>
    <dsp:sp modelId="{F7331237-557D-4F0F-A2E7-E709C9015775}">
      <dsp:nvSpPr>
        <dsp:cNvPr id="0" name=""/>
        <dsp:cNvSpPr/>
      </dsp:nvSpPr>
      <dsp:spPr>
        <a:xfrm>
          <a:off x="127515" y="4335541"/>
          <a:ext cx="1249680" cy="10201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D5B3-9693-40BE-8AD2-F5A7BC0B57B1}">
      <dsp:nvSpPr>
        <dsp:cNvPr id="0" name=""/>
        <dsp:cNvSpPr/>
      </dsp:nvSpPr>
      <dsp:spPr>
        <a:xfrm>
          <a:off x="52414" y="71173"/>
          <a:ext cx="1123230" cy="7458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425355" y="71173"/>
        <a:ext cx="377349" cy="745881"/>
      </dsp:txXfrm>
    </dsp:sp>
    <dsp:sp modelId="{578E754E-A539-4FD7-BDE9-299B6057D95F}">
      <dsp:nvSpPr>
        <dsp:cNvPr id="0" name=""/>
        <dsp:cNvSpPr/>
      </dsp:nvSpPr>
      <dsp:spPr>
        <a:xfrm>
          <a:off x="1103381" y="297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清潔</a:t>
          </a:r>
          <a:r>
            <a:rPr lang="en-US" sz="3600" kern="1200" dirty="0" smtClean="0"/>
            <a:t>pure</a:t>
          </a:r>
        </a:p>
      </dsp:txBody>
      <dsp:txXfrm>
        <a:off x="1547198" y="297"/>
        <a:ext cx="7100570" cy="887633"/>
      </dsp:txXfrm>
    </dsp:sp>
    <dsp:sp modelId="{D86F5195-AA9B-4833-9EB7-E3FFDFD48463}">
      <dsp:nvSpPr>
        <dsp:cNvPr id="0" name=""/>
        <dsp:cNvSpPr/>
      </dsp:nvSpPr>
      <dsp:spPr>
        <a:xfrm>
          <a:off x="52414" y="989935"/>
          <a:ext cx="1123230" cy="7458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425355" y="989935"/>
        <a:ext cx="377349" cy="745881"/>
      </dsp:txXfrm>
    </dsp:sp>
    <dsp:sp modelId="{9CC7D668-0105-426E-8BB3-EFD78BF226C7}">
      <dsp:nvSpPr>
        <dsp:cNvPr id="0" name=""/>
        <dsp:cNvSpPr/>
      </dsp:nvSpPr>
      <dsp:spPr>
        <a:xfrm>
          <a:off x="1103381" y="919059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和平</a:t>
          </a:r>
          <a:r>
            <a:rPr lang="en-US" sz="3600" kern="1200" dirty="0" smtClean="0"/>
            <a:t>peaceable</a:t>
          </a:r>
        </a:p>
      </dsp:txBody>
      <dsp:txXfrm>
        <a:off x="1547198" y="919059"/>
        <a:ext cx="7100570" cy="887633"/>
      </dsp:txXfrm>
    </dsp:sp>
    <dsp:sp modelId="{FB51F462-A37B-49C8-9062-9A1C85B2D8BB}">
      <dsp:nvSpPr>
        <dsp:cNvPr id="0" name=""/>
        <dsp:cNvSpPr/>
      </dsp:nvSpPr>
      <dsp:spPr>
        <a:xfrm>
          <a:off x="52414" y="1908697"/>
          <a:ext cx="1123230" cy="7458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25355" y="1908697"/>
        <a:ext cx="377349" cy="745881"/>
      </dsp:txXfrm>
    </dsp:sp>
    <dsp:sp modelId="{8A2334A6-DF3F-4BFC-9965-7EB5ACE44A16}">
      <dsp:nvSpPr>
        <dsp:cNvPr id="0" name=""/>
        <dsp:cNvSpPr/>
      </dsp:nvSpPr>
      <dsp:spPr>
        <a:xfrm>
          <a:off x="1103381" y="1837821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溫柔好商量</a:t>
          </a:r>
          <a:r>
            <a:rPr lang="en-US" sz="3600" kern="1200" dirty="0" smtClean="0"/>
            <a:t>gentle</a:t>
          </a:r>
          <a:r>
            <a:rPr lang="zh-TW" altLang="en-US" sz="3600" kern="1200" dirty="0" smtClean="0"/>
            <a:t> </a:t>
          </a:r>
          <a:r>
            <a:rPr lang="en-US" sz="3600" kern="1200" dirty="0" smtClean="0"/>
            <a:t>accommodating</a:t>
          </a:r>
        </a:p>
      </dsp:txBody>
      <dsp:txXfrm>
        <a:off x="1547198" y="1837821"/>
        <a:ext cx="7100570" cy="887633"/>
      </dsp:txXfrm>
    </dsp:sp>
    <dsp:sp modelId="{C99FC19A-1735-48E2-9682-E4EFD6D52C54}">
      <dsp:nvSpPr>
        <dsp:cNvPr id="0" name=""/>
        <dsp:cNvSpPr/>
      </dsp:nvSpPr>
      <dsp:spPr>
        <a:xfrm>
          <a:off x="52414" y="2827459"/>
          <a:ext cx="1123230" cy="7458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425355" y="2827459"/>
        <a:ext cx="377349" cy="745881"/>
      </dsp:txXfrm>
    </dsp:sp>
    <dsp:sp modelId="{3FB945D3-5980-4879-A9BB-7DB734176369}">
      <dsp:nvSpPr>
        <dsp:cNvPr id="0" name=""/>
        <dsp:cNvSpPr/>
      </dsp:nvSpPr>
      <dsp:spPr>
        <a:xfrm>
          <a:off x="1103381" y="2756583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有憐憫</a:t>
          </a:r>
          <a:r>
            <a:rPr lang="zh-TW" altLang="en-US" sz="4400" b="1" kern="1200" dirty="0" smtClean="0">
              <a:latin typeface="AR Kaiti Medium Big5" pitchFamily="49" charset="-120"/>
              <a:ea typeface="AR Kaiti Medium Big5" pitchFamily="49" charset="-120"/>
            </a:rPr>
            <a:t> </a:t>
          </a:r>
          <a:r>
            <a:rPr lang="en-US" sz="3600" kern="1200" dirty="0" smtClean="0"/>
            <a:t>full of mercy </a:t>
          </a:r>
        </a:p>
      </dsp:txBody>
      <dsp:txXfrm>
        <a:off x="1547198" y="2756583"/>
        <a:ext cx="7100570" cy="887633"/>
      </dsp:txXfrm>
    </dsp:sp>
    <dsp:sp modelId="{4F834AA6-504A-42D9-B910-2A2DF5860B61}">
      <dsp:nvSpPr>
        <dsp:cNvPr id="0" name=""/>
        <dsp:cNvSpPr/>
      </dsp:nvSpPr>
      <dsp:spPr>
        <a:xfrm>
          <a:off x="52414" y="3746221"/>
          <a:ext cx="1123230" cy="74588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5</a:t>
          </a:r>
          <a:endParaRPr lang="en-US" sz="4400" kern="1200" dirty="0"/>
        </a:p>
      </dsp:txBody>
      <dsp:txXfrm>
        <a:off x="425355" y="3746221"/>
        <a:ext cx="377349" cy="745881"/>
      </dsp:txXfrm>
    </dsp:sp>
    <dsp:sp modelId="{EBF8E6A2-7869-4E6D-BDC4-34C8149A3F77}">
      <dsp:nvSpPr>
        <dsp:cNvPr id="0" name=""/>
        <dsp:cNvSpPr/>
      </dsp:nvSpPr>
      <dsp:spPr>
        <a:xfrm>
          <a:off x="1103381" y="3675345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好的果子滿滿</a:t>
          </a:r>
          <a:r>
            <a:rPr lang="en-US" sz="3600" kern="1200" dirty="0" smtClean="0"/>
            <a:t>full of good fruit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547198" y="3675345"/>
        <a:ext cx="7100570" cy="887633"/>
      </dsp:txXfrm>
    </dsp:sp>
    <dsp:sp modelId="{886B8ABE-5856-4DCC-A39C-1EEDF4FD6A4F}">
      <dsp:nvSpPr>
        <dsp:cNvPr id="0" name=""/>
        <dsp:cNvSpPr/>
      </dsp:nvSpPr>
      <dsp:spPr>
        <a:xfrm>
          <a:off x="52414" y="4664983"/>
          <a:ext cx="1123230" cy="7458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6</a:t>
          </a:r>
          <a:endParaRPr lang="en-US" sz="4400" kern="1200" dirty="0"/>
        </a:p>
      </dsp:txBody>
      <dsp:txXfrm>
        <a:off x="425355" y="4664983"/>
        <a:ext cx="377349" cy="745881"/>
      </dsp:txXfrm>
    </dsp:sp>
    <dsp:sp modelId="{56A5591A-EDBE-47BC-A643-6E9F1372F9D5}">
      <dsp:nvSpPr>
        <dsp:cNvPr id="0" name=""/>
        <dsp:cNvSpPr/>
      </dsp:nvSpPr>
      <dsp:spPr>
        <a:xfrm>
          <a:off x="1103381" y="4594107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公正無偏袒</a:t>
          </a:r>
          <a:r>
            <a:rPr lang="en-US" sz="3600" kern="1200" dirty="0" smtClean="0"/>
            <a:t>impartial</a:t>
          </a:r>
        </a:p>
      </dsp:txBody>
      <dsp:txXfrm>
        <a:off x="1547198" y="4594107"/>
        <a:ext cx="7100570" cy="887633"/>
      </dsp:txXfrm>
    </dsp:sp>
    <dsp:sp modelId="{7E874FAE-BB76-4128-8A88-D04AA97BD344}">
      <dsp:nvSpPr>
        <dsp:cNvPr id="0" name=""/>
        <dsp:cNvSpPr/>
      </dsp:nvSpPr>
      <dsp:spPr>
        <a:xfrm>
          <a:off x="52414" y="5583745"/>
          <a:ext cx="1123230" cy="7458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7</a:t>
          </a:r>
          <a:endParaRPr lang="en-US" sz="4400" kern="1200" dirty="0"/>
        </a:p>
      </dsp:txBody>
      <dsp:txXfrm>
        <a:off x="425355" y="5583745"/>
        <a:ext cx="377349" cy="745881"/>
      </dsp:txXfrm>
    </dsp:sp>
    <dsp:sp modelId="{066DF12B-2B26-4126-B1E8-7C9810671BBD}">
      <dsp:nvSpPr>
        <dsp:cNvPr id="0" name=""/>
        <dsp:cNvSpPr/>
      </dsp:nvSpPr>
      <dsp:spPr>
        <a:xfrm>
          <a:off x="1103381" y="5512869"/>
          <a:ext cx="7988203" cy="88763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b="1" kern="1200" dirty="0" smtClean="0">
              <a:latin typeface="AR Kaiti Medium Big5" pitchFamily="49" charset="-120"/>
              <a:ea typeface="AR Kaiti Medium Big5" pitchFamily="49" charset="-120"/>
            </a:rPr>
            <a:t>無虛假</a:t>
          </a:r>
          <a:r>
            <a:rPr lang="en-US" sz="3600" kern="1200" dirty="0" smtClean="0"/>
            <a:t>not hypocritical</a:t>
          </a:r>
        </a:p>
      </dsp:txBody>
      <dsp:txXfrm>
        <a:off x="1547198" y="5512869"/>
        <a:ext cx="7100570" cy="887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D5B3-9693-40BE-8AD2-F5A7BC0B57B1}">
      <dsp:nvSpPr>
        <dsp:cNvPr id="0" name=""/>
        <dsp:cNvSpPr/>
      </dsp:nvSpPr>
      <dsp:spPr>
        <a:xfrm>
          <a:off x="2952" y="307370"/>
          <a:ext cx="2183324" cy="14326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AR Kaiti Medium Big5" pitchFamily="49" charset="-120"/>
              <a:ea typeface="AR Kaiti Medium Big5" pitchFamily="49" charset="-120"/>
            </a:rPr>
            <a:t>1</a:t>
          </a:r>
          <a:endParaRPr lang="en-US" sz="44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719254" y="307370"/>
        <a:ext cx="750720" cy="1432604"/>
      </dsp:txXfrm>
    </dsp:sp>
    <dsp:sp modelId="{578E754E-A539-4FD7-BDE9-299B6057D95F}">
      <dsp:nvSpPr>
        <dsp:cNvPr id="0" name=""/>
        <dsp:cNvSpPr/>
      </dsp:nvSpPr>
      <dsp:spPr>
        <a:xfrm>
          <a:off x="2127658" y="278616"/>
          <a:ext cx="6479988" cy="149011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latin typeface="AR Kaiti Medium Big5" pitchFamily="49" charset="-120"/>
              <a:ea typeface="AR Kaiti Medium Big5" pitchFamily="49" charset="-120"/>
            </a:rPr>
            <a:t>苦毒的嫉妒</a:t>
          </a:r>
          <a:endParaRPr lang="en-US" altLang="zh-TW" sz="40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R Kaiti Medium Big5" pitchFamily="49" charset="-120"/>
              <a:ea typeface="AR Kaiti Medium Big5" pitchFamily="49" charset="-120"/>
            </a:rPr>
            <a:t>bitter jealousy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2872713" y="278616"/>
        <a:ext cx="4989878" cy="1490110"/>
      </dsp:txXfrm>
    </dsp:sp>
    <dsp:sp modelId="{D86F5195-AA9B-4833-9EB7-E3FFDFD48463}">
      <dsp:nvSpPr>
        <dsp:cNvPr id="0" name=""/>
        <dsp:cNvSpPr/>
      </dsp:nvSpPr>
      <dsp:spPr>
        <a:xfrm>
          <a:off x="2952" y="1793979"/>
          <a:ext cx="2183324" cy="14326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AR Kaiti Medium Big5" pitchFamily="49" charset="-120"/>
              <a:ea typeface="AR Kaiti Medium Big5" pitchFamily="49" charset="-120"/>
            </a:rPr>
            <a:t>2</a:t>
          </a:r>
          <a:endParaRPr lang="en-US" sz="44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719254" y="1793979"/>
        <a:ext cx="750720" cy="1432604"/>
      </dsp:txXfrm>
    </dsp:sp>
    <dsp:sp modelId="{9CC7D668-0105-426E-8BB3-EFD78BF226C7}">
      <dsp:nvSpPr>
        <dsp:cNvPr id="0" name=""/>
        <dsp:cNvSpPr/>
      </dsp:nvSpPr>
      <dsp:spPr>
        <a:xfrm>
          <a:off x="2127658" y="1828801"/>
          <a:ext cx="6479988" cy="136295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b="1" kern="1200" dirty="0" smtClean="0">
              <a:latin typeface="AR Kaiti Medium Big5" pitchFamily="49" charset="-120"/>
              <a:ea typeface="AR Kaiti Medium Big5" pitchFamily="49" charset="-120"/>
            </a:rPr>
            <a:t>相爭</a:t>
          </a:r>
          <a:r>
            <a:rPr lang="en-US" sz="4000" b="1" kern="1200" dirty="0" smtClean="0">
              <a:latin typeface="AR Kaiti Medium Big5" pitchFamily="49" charset="-120"/>
              <a:ea typeface="AR Kaiti Medium Big5" pitchFamily="49" charset="-120"/>
            </a:rPr>
            <a:t>selfishness</a:t>
          </a:r>
          <a:endParaRPr lang="en-US" sz="40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2809138" y="1828801"/>
        <a:ext cx="5117029" cy="136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75C791-EDED-4A68-BF5F-EC463E22E587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89494D-2BC2-412F-BAAE-2AA84E8C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439D-3E68-40E5-9FB5-251FE377F545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98D9-8372-4266-B6D7-173F39415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D4A4-C758-4B9B-A52C-0D61A6A33E61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C234-4D92-4CC6-B78A-8F990269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D18F-3CE5-463C-9B34-2E4E6BC378F9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957B-0477-425E-AAAD-C2ACEBC6E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FFD2-F184-4AAC-B624-655650577FDC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129A-BEC7-41F2-BD2D-F1C8377E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D4F0-5595-4319-99AE-1FEFE65E4029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3DFF-D911-4FE4-80BC-3F1FE87AA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5C75-1371-4599-B51C-D6E5EF3DD8F2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FCA8-BDCE-4333-94EB-71A0D941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867-FF60-4790-8D71-23180406ED23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903F-6C37-4760-96AD-A88E672C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B9DA-681F-48BC-A273-41E619ACB794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6BCA-3D03-42F7-9BC6-B1F17E09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F18E-5215-4EA4-94A0-9B1989D54BE1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697AF-08B8-4860-AA70-A06F80A8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7FE0-57F4-4ED6-A903-E5E99C757368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E0A6-98AD-45F4-BA92-939A25A3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B167-0FFE-4439-962D-204676FBE7C9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D681-4973-4892-8660-03DB81D2C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F54BA-3254-435A-A31E-B2FECD03A037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1EE71-601B-4515-9F9E-6A08421E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ucg.org/files/images/articleimages/life-lessons-wisdom-vs-foolishness.jpg.crop_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2286000"/>
            <a:ext cx="5588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505200" y="5562600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雅各書</a:t>
            </a:r>
            <a:r>
              <a:rPr 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3:13-18</a:t>
            </a:r>
            <a:endParaRPr lang="en-US" sz="28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14400"/>
            <a:ext cx="7802563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6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兩種智慧，兩種人生</a:t>
            </a:r>
            <a:endParaRPr lang="en-US" altLang="zh-TW" sz="6600" dirty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louisgray.com/live/uploaded_images/flickr-share-arrows-up-down-779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22858"/>
          <a:stretch>
            <a:fillRect/>
          </a:stretch>
        </p:blipFill>
        <p:spPr bwMode="auto">
          <a:xfrm>
            <a:off x="0" y="3429000"/>
            <a:ext cx="9148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0600" y="1143000"/>
            <a:ext cx="7086600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兩種智慧，兩種人生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你選擇那一種？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3.bp.blogspot.com/-HlLkAFo_d10/Tj1_SJg3i_I/AAAAAAAAAGo/e-L652tqR74/s1600/Trash+Can+Decals-Joliet+jpeg.jpg"/>
          <p:cNvPicPr>
            <a:picLocks noChangeAspect="1" noChangeArrowheads="1"/>
          </p:cNvPicPr>
          <p:nvPr/>
        </p:nvPicPr>
        <p:blipFill>
          <a:blip r:embed="rId2" cstate="print"/>
          <a:srcRect l="10602" r="2029" b="2564"/>
          <a:stretch>
            <a:fillRect/>
          </a:stretch>
        </p:blipFill>
        <p:spPr bwMode="auto">
          <a:xfrm>
            <a:off x="1143000" y="228600"/>
            <a:ext cx="7010400" cy="5240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5710238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zh-TW" altLang="en-US" sz="3200">
                <a:solidFill>
                  <a:srgbClr val="FF0000"/>
                </a:solidFill>
                <a:latin typeface="Times New Roman" pitchFamily="18" charset="0"/>
                <a:ea typeface="AR Heiti Bold Big5" pitchFamily="49" charset="-120"/>
              </a:rPr>
              <a:t>貧困中看出朋友，憤怒中看出智慧。</a:t>
            </a:r>
            <a:endParaRPr lang="en-US" altLang="zh-TW" sz="3200">
              <a:solidFill>
                <a:srgbClr val="FF0000"/>
              </a:solidFill>
              <a:latin typeface="Times New Roman" pitchFamily="18" charset="0"/>
              <a:ea typeface="AR Heiti Bold Big5" pitchFamily="49" charset="-120"/>
            </a:endParaRPr>
          </a:p>
          <a:p>
            <a:pPr algn="ctr" eaLnBrk="0" hangingPunct="0"/>
            <a:r>
              <a:rPr lang="zh-TW" altLang="en-US" sz="3200">
                <a:latin typeface="Times New Roman" pitchFamily="18" charset="0"/>
                <a:ea typeface="AR Heiti Bold Big5" pitchFamily="49" charset="-120"/>
              </a:rPr>
              <a:t>（毛南族諺語）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3400" y="15240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恁中間若有人欠缺智慧，著對彼個白白互眾人、也無嫌人的上帝，祈求就欲互伊。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（雅各書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1:5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5" name="Picture 6" descr="http://www.wflradio.org/uploaded/images/wisdom-sign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685800"/>
          <a:ext cx="6248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00E01-7158-44F2-80E4-E4BFC878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CE00E01-7158-44F2-80E4-E4BFC878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24295-527D-43DC-A6CD-754BF3EB2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BF24295-527D-43DC-A6CD-754BF3EB2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8EECC4-8C2A-4A73-83B0-16E6F377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D8EECC4-8C2A-4A73-83B0-16E6F377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BF890-2C81-45B9-B559-DC9366CD6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D8BF890-2C81-45B9-B559-DC9366CD6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F80BC-0FBA-471F-A16F-B3A8A0860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FDF80BC-0FBA-471F-A16F-B3A8A0860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C5E0E-45E0-4A7E-B2CA-8030CE26F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EAC5E0E-45E0-4A7E-B2CA-8030CE26F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31237-557D-4F0F-A2E7-E709C9015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7331237-557D-4F0F-A2E7-E709C9015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794B6-7E9F-42B6-934D-EEF83DD7B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F3794B6-7E9F-42B6-934D-EEF83DD7B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一、上頭來的智慧有和平</a:t>
            </a:r>
            <a:endParaRPr lang="en-US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38200" y="25908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恁中間是誰有智慧見識的啊？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就著用智慧的溫柔，對好的品行來顯明伊的所行。（雅各書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3:13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seminarjunkiesanonymous.com.au/wp-content/uploads/2011/05/epicte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99866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886200" y="1447800"/>
            <a:ext cx="3775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古羅馬斯多葛派哲學家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28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愛比克泰德</a:t>
            </a:r>
            <a:endParaRPr lang="en-US" sz="280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895600"/>
            <a:ext cx="7924800" cy="1384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「溫柔」列為道德缺失的首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位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</a:rPr>
              <a:t>懦</a:t>
            </a:r>
            <a:r>
              <a:rPr lang="zh-TW" altLang="en-US" sz="40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</a:rPr>
              <a:t>弱的表現、低聲下氣、卑</a:t>
            </a:r>
            <a:r>
              <a:rPr lang="zh-TW" altLang="en-US" sz="40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</a:rPr>
              <a:t>賤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648200"/>
            <a:ext cx="7924800" cy="15700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我心裡柔和謙卑，你們當負我的軛，學我的樣式，這樣，你們心裡就必得享安息。」（太</a:t>
            </a:r>
            <a:r>
              <a:rPr 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11:29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2286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6D5B3-9693-40BE-8AD2-F5A7BC0B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836D5B3-9693-40BE-8AD2-F5A7BC0B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836D5B3-9693-40BE-8AD2-F5A7BC0B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E754E-A539-4FD7-BDE9-299B6057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78E754E-A539-4FD7-BDE9-299B6057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78E754E-A539-4FD7-BDE9-299B6057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F5195-AA9B-4833-9EB7-E3FFDFD4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86F5195-AA9B-4833-9EB7-E3FFDFD4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86F5195-AA9B-4833-9EB7-E3FFDFD4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7D668-0105-426E-8BB3-EFD78BF22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CC7D668-0105-426E-8BB3-EFD78BF22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CC7D668-0105-426E-8BB3-EFD78BF22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1F462-A37B-49C8-9062-9A1C85B2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B51F462-A37B-49C8-9062-9A1C85B2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B51F462-A37B-49C8-9062-9A1C85B2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2334A6-DF3F-4BFC-9965-7EB5ACE4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A2334A6-DF3F-4BFC-9965-7EB5ACE4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A2334A6-DF3F-4BFC-9965-7EB5ACE4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FC19A-1735-48E2-9682-E4EFD6D5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99FC19A-1735-48E2-9682-E4EFD6D5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99FC19A-1735-48E2-9682-E4EFD6D52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945D3-5980-4879-A9BB-7DB73417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FB945D3-5980-4879-A9BB-7DB73417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FB945D3-5980-4879-A9BB-7DB73417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34AA6-504A-42D9-B910-2A2DF586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F834AA6-504A-42D9-B910-2A2DF586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F834AA6-504A-42D9-B910-2A2DF586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8E6A2-7869-4E6D-BDC4-34C8149A3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BF8E6A2-7869-4E6D-BDC4-34C8149A3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BF8E6A2-7869-4E6D-BDC4-34C8149A3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B8ABE-5856-4DCC-A39C-1EEDF4FD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86B8ABE-5856-4DCC-A39C-1EEDF4FD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86B8ABE-5856-4DCC-A39C-1EEDF4FD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5591A-EDBE-47BC-A643-6E9F1372F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6A5591A-EDBE-47BC-A643-6E9F1372F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6A5591A-EDBE-47BC-A643-6E9F1372F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74FAE-BB76-4128-8A88-D04AA97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E874FAE-BB76-4128-8A88-D04AA97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874FAE-BB76-4128-8A88-D04AA97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DF12B-2B26-4126-B1E8-7C981067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66DF12B-2B26-4126-B1E8-7C981067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066DF12B-2B26-4126-B1E8-7C9810671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6858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二、屬血氣的智慧有爭端</a:t>
            </a:r>
            <a:endParaRPr lang="en-US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09600" y="2667000"/>
            <a:ext cx="8001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  <a:ea typeface="AR Kaiti Medium Big5" pitchFamily="49" charset="-120"/>
              </a:rPr>
              <a:t>14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恁心內若囥惡毒的怨妒及相爭，就莫得誇口，莫得白賊來逆真理。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15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此號智慧呣是對頂面來的，是屬佇罪，屬佇血氣，屬鬼的款。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16 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因為佇甚麼所在有怨妒及相爭，就佇遐有擾亂及一切的歹事。</a:t>
            </a:r>
            <a:endParaRPr lang="en-US" altLang="zh-TW" sz="3200" b="1">
              <a:latin typeface="Times New Roman" pitchFamily="18" charset="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				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       （雅各書 </a:t>
            </a:r>
            <a:r>
              <a:rPr lang="en-US" altLang="zh-TW" sz="3200" b="1">
                <a:latin typeface="Times New Roman" pitchFamily="18" charset="0"/>
                <a:ea typeface="AR Kaiti Medium Big5" pitchFamily="49" charset="-120"/>
              </a:rPr>
              <a:t>3:14-16</a:t>
            </a:r>
            <a:r>
              <a:rPr lang="zh-TW" altLang="en-US" sz="3200" b="1">
                <a:latin typeface="Times New Roman" pitchFamily="18" charset="0"/>
                <a:ea typeface="AR Kaiti Medium Big5" pitchFamily="49" charset="-120"/>
              </a:rPr>
              <a:t>）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04800" y="1295400"/>
          <a:ext cx="861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400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AR Kaiti Medium Big5</vt:lpstr>
      <vt:lpstr>AR Maokai Heavy Big5</vt:lpstr>
      <vt:lpstr>Times New Roman</vt:lpstr>
      <vt:lpstr>AR Heiti Bold Big5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Jonathan</cp:lastModifiedBy>
  <cp:revision>401</cp:revision>
  <dcterms:created xsi:type="dcterms:W3CDTF">2012-07-26T18:08:46Z</dcterms:created>
  <dcterms:modified xsi:type="dcterms:W3CDTF">2012-10-22T04:56:40Z</dcterms:modified>
</cp:coreProperties>
</file>