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36" r:id="rId2"/>
    <p:sldId id="342" r:id="rId3"/>
    <p:sldId id="348" r:id="rId4"/>
    <p:sldId id="343" r:id="rId5"/>
    <p:sldId id="338" r:id="rId6"/>
    <p:sldId id="349" r:id="rId7"/>
    <p:sldId id="279" r:id="rId8"/>
    <p:sldId id="347" r:id="rId9"/>
    <p:sldId id="344" r:id="rId10"/>
    <p:sldId id="339" r:id="rId11"/>
    <p:sldId id="341" r:id="rId12"/>
    <p:sldId id="340" r:id="rId13"/>
    <p:sldId id="351" r:id="rId14"/>
    <p:sldId id="345" r:id="rId1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FC645-6321-4B78-983D-C9C7675CA6C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760B9F7-36B9-4EAB-BE3B-61F4C98AE6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以利</a:t>
          </a:r>
          <a:r>
            <a:rPr lang="zh-TW" sz="3600" b="1" smtClean="0">
              <a:latin typeface="AR Kaiti Medium Big5" pitchFamily="49" charset="-120"/>
              <a:ea typeface="AR Kaiti Medium Big5" pitchFamily="49" charset="-120"/>
            </a:rPr>
            <a:t>米勒</a:t>
          </a:r>
          <a:r>
            <a:rPr lang="en-US" altLang="zh-TW" sz="3600" b="1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altLang="zh-TW" sz="3600" b="1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m</a:t>
          </a:r>
          <a:r>
            <a:rPr lang="en-US" sz="3600" b="1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y </a:t>
          </a:r>
          <a:r>
            <a:rPr lang="en-US" sz="3600" b="1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God is King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上帝是我的王</a:t>
          </a:r>
          <a:endParaRPr lang="en-US" sz="36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647A63F4-531A-4B39-8D38-CCBC651B3BF2}" type="parTrans" cxnId="{CA1DA13A-0D7D-46AA-9445-F256C1BA74E8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8908BE2-C1E3-47D6-BA54-14A675B2AB98}" type="sibTrans" cxnId="{CA1DA13A-0D7D-46AA-9445-F256C1BA74E8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9980CE6E-B233-44CF-AE1B-430338990CF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拿俄米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altLang="zh-TW" sz="3600" b="1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p</a:t>
          </a:r>
          <a:r>
            <a:rPr lang="en-US" sz="3600" b="1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leasant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舒適的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865553FE-602A-479F-8962-54FC2BE9EA63}" type="parTrans" cxnId="{0E66FD4E-B20D-41E8-9CAE-8D96DF982C7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3643BBD-E46D-4EC0-B3DF-568DFA68136C}" type="sibTrans" cxnId="{0E66FD4E-B20D-41E8-9CAE-8D96DF982C7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3A7254D-6F3A-4C66-B2C3-290027E50B5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瑪拉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sz="3600" b="1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bitter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苦毒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AA08D88F-13A0-4805-92FD-0CFBCA162FAD}" type="parTrans" cxnId="{A190B16A-3457-45D3-9123-A15B59F87C4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A4268541-08DE-4CF5-8435-02237AA617AA}" type="sibTrans" cxnId="{A190B16A-3457-45D3-9123-A15B59F87C4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E588DD3-8914-487A-A408-2839201ADD3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伯利恆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sz="3600" b="1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house of food 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糧食之家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A2976061-420C-45C2-8EB1-87AAB8D35C4C}" type="parTrans" cxnId="{263C4586-676D-42B2-B9BE-AA63B25CADAD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C35EA751-7416-494C-A87A-501F4E2B7AD0}" type="sibTrans" cxnId="{263C4586-676D-42B2-B9BE-AA63B25CADAD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9EC9D6B7-64C8-4B8D-AF2E-351A59A0927E}" type="pres">
      <dgm:prSet presAssocID="{81AFC645-6321-4B78-983D-C9C7675CA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25B06-99C7-4E81-9F14-FEAC4B9EB220}" type="pres">
      <dgm:prSet presAssocID="{1760B9F7-36B9-4EAB-BE3B-61F4C98AE6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4888-0182-4D2E-8DF3-E0A597FEE0E1}" type="pres">
      <dgm:prSet presAssocID="{F8908BE2-C1E3-47D6-BA54-14A675B2AB98}" presName="spacer" presStyleCnt="0"/>
      <dgm:spPr/>
    </dgm:pt>
    <dgm:pt modelId="{C099379C-4650-4667-87A2-E216B77E53F2}" type="pres">
      <dgm:prSet presAssocID="{9980CE6E-B233-44CF-AE1B-430338990C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C1CE6-9387-45C5-906D-7E2637287032}" type="pres">
      <dgm:prSet presAssocID="{83643BBD-E46D-4EC0-B3DF-568DFA68136C}" presName="spacer" presStyleCnt="0"/>
      <dgm:spPr/>
    </dgm:pt>
    <dgm:pt modelId="{8483830E-AD30-498C-8196-68F388FEC17E}" type="pres">
      <dgm:prSet presAssocID="{F3A7254D-6F3A-4C66-B2C3-290027E50B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5030A-36FD-4EAF-8B70-C67E281EB70F}" type="pres">
      <dgm:prSet presAssocID="{A4268541-08DE-4CF5-8435-02237AA617AA}" presName="spacer" presStyleCnt="0"/>
      <dgm:spPr/>
    </dgm:pt>
    <dgm:pt modelId="{06970045-46DE-4401-B994-B0CBBB5C33AF}" type="pres">
      <dgm:prSet presAssocID="{4E588DD3-8914-487A-A408-2839201ADD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42795-7D55-497B-ADBA-EE9287101040}" type="presOf" srcId="{81AFC645-6321-4B78-983D-C9C7675CA6C3}" destId="{9EC9D6B7-64C8-4B8D-AF2E-351A59A0927E}" srcOrd="0" destOrd="0" presId="urn:microsoft.com/office/officeart/2005/8/layout/vList2"/>
    <dgm:cxn modelId="{A55C5364-6845-4C21-AEBE-BDF469BA3F09}" type="presOf" srcId="{1760B9F7-36B9-4EAB-BE3B-61F4C98AE692}" destId="{08925B06-99C7-4E81-9F14-FEAC4B9EB220}" srcOrd="0" destOrd="0" presId="urn:microsoft.com/office/officeart/2005/8/layout/vList2"/>
    <dgm:cxn modelId="{263C4586-676D-42B2-B9BE-AA63B25CADAD}" srcId="{81AFC645-6321-4B78-983D-C9C7675CA6C3}" destId="{4E588DD3-8914-487A-A408-2839201ADD3D}" srcOrd="3" destOrd="0" parTransId="{A2976061-420C-45C2-8EB1-87AAB8D35C4C}" sibTransId="{C35EA751-7416-494C-A87A-501F4E2B7AD0}"/>
    <dgm:cxn modelId="{65DE5875-BDC6-488E-9E45-8B2373429E75}" type="presOf" srcId="{F3A7254D-6F3A-4C66-B2C3-290027E50B50}" destId="{8483830E-AD30-498C-8196-68F388FEC17E}" srcOrd="0" destOrd="0" presId="urn:microsoft.com/office/officeart/2005/8/layout/vList2"/>
    <dgm:cxn modelId="{75E30CD0-64CA-4DE9-8B15-29173D38EA3C}" type="presOf" srcId="{4E588DD3-8914-487A-A408-2839201ADD3D}" destId="{06970045-46DE-4401-B994-B0CBBB5C33AF}" srcOrd="0" destOrd="0" presId="urn:microsoft.com/office/officeart/2005/8/layout/vList2"/>
    <dgm:cxn modelId="{A190B16A-3457-45D3-9123-A15B59F87C4C}" srcId="{81AFC645-6321-4B78-983D-C9C7675CA6C3}" destId="{F3A7254D-6F3A-4C66-B2C3-290027E50B50}" srcOrd="2" destOrd="0" parTransId="{AA08D88F-13A0-4805-92FD-0CFBCA162FAD}" sibTransId="{A4268541-08DE-4CF5-8435-02237AA617AA}"/>
    <dgm:cxn modelId="{264393F0-58A7-47A8-9BD3-8F47FAF544F0}" type="presOf" srcId="{9980CE6E-B233-44CF-AE1B-430338990CF5}" destId="{C099379C-4650-4667-87A2-E216B77E53F2}" srcOrd="0" destOrd="0" presId="urn:microsoft.com/office/officeart/2005/8/layout/vList2"/>
    <dgm:cxn modelId="{0E66FD4E-B20D-41E8-9CAE-8D96DF982C7A}" srcId="{81AFC645-6321-4B78-983D-C9C7675CA6C3}" destId="{9980CE6E-B233-44CF-AE1B-430338990CF5}" srcOrd="1" destOrd="0" parTransId="{865553FE-602A-479F-8962-54FC2BE9EA63}" sibTransId="{83643BBD-E46D-4EC0-B3DF-568DFA68136C}"/>
    <dgm:cxn modelId="{CA1DA13A-0D7D-46AA-9445-F256C1BA74E8}" srcId="{81AFC645-6321-4B78-983D-C9C7675CA6C3}" destId="{1760B9F7-36B9-4EAB-BE3B-61F4C98AE692}" srcOrd="0" destOrd="0" parTransId="{647A63F4-531A-4B39-8D38-CCBC651B3BF2}" sibTransId="{F8908BE2-C1E3-47D6-BA54-14A675B2AB98}"/>
    <dgm:cxn modelId="{E3C0B269-EF33-4E16-9194-BD3F2AB5D8D6}" type="presParOf" srcId="{9EC9D6B7-64C8-4B8D-AF2E-351A59A0927E}" destId="{08925B06-99C7-4E81-9F14-FEAC4B9EB220}" srcOrd="0" destOrd="0" presId="urn:microsoft.com/office/officeart/2005/8/layout/vList2"/>
    <dgm:cxn modelId="{29C2F7B0-E6F9-4B72-844A-BE175D1D865C}" type="presParOf" srcId="{9EC9D6B7-64C8-4B8D-AF2E-351A59A0927E}" destId="{A5584888-0182-4D2E-8DF3-E0A597FEE0E1}" srcOrd="1" destOrd="0" presId="urn:microsoft.com/office/officeart/2005/8/layout/vList2"/>
    <dgm:cxn modelId="{04358254-3A03-444B-B171-EC3361CA2FF1}" type="presParOf" srcId="{9EC9D6B7-64C8-4B8D-AF2E-351A59A0927E}" destId="{C099379C-4650-4667-87A2-E216B77E53F2}" srcOrd="2" destOrd="0" presId="urn:microsoft.com/office/officeart/2005/8/layout/vList2"/>
    <dgm:cxn modelId="{8746302E-5784-4E0B-85B9-3A83DA076416}" type="presParOf" srcId="{9EC9D6B7-64C8-4B8D-AF2E-351A59A0927E}" destId="{CCCC1CE6-9387-45C5-906D-7E2637287032}" srcOrd="3" destOrd="0" presId="urn:microsoft.com/office/officeart/2005/8/layout/vList2"/>
    <dgm:cxn modelId="{1D10C0DB-5524-4D9B-8A78-458B6CB856F1}" type="presParOf" srcId="{9EC9D6B7-64C8-4B8D-AF2E-351A59A0927E}" destId="{8483830E-AD30-498C-8196-68F388FEC17E}" srcOrd="4" destOrd="0" presId="urn:microsoft.com/office/officeart/2005/8/layout/vList2"/>
    <dgm:cxn modelId="{1E7648EB-12D8-4BBD-8806-A74E0FBA3303}" type="presParOf" srcId="{9EC9D6B7-64C8-4B8D-AF2E-351A59A0927E}" destId="{5235030A-36FD-4EAF-8B70-C67E281EB70F}" srcOrd="5" destOrd="0" presId="urn:microsoft.com/office/officeart/2005/8/layout/vList2"/>
    <dgm:cxn modelId="{56B13938-18AC-4AE2-BB3B-EA988602B0A1}" type="presParOf" srcId="{9EC9D6B7-64C8-4B8D-AF2E-351A59A0927E}" destId="{06970045-46DE-4401-B994-B0CBBB5C33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E6D39-BFF0-4203-B18E-B4D3BFCA398C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F67B47-5427-4F2E-AE5D-B9DE8D9D15ED}">
      <dgm:prSet phldrT="[Text]" custT="1"/>
      <dgm:spPr/>
      <dgm:t>
        <a:bodyPr/>
        <a:lstStyle/>
        <a:p>
          <a:r>
            <a:rPr lang="en-US" sz="1700" dirty="0" smtClean="0">
              <a:latin typeface="AR Maokai Heavy Big5" pitchFamily="49" charset="-120"/>
              <a:ea typeface="AR Maokai Heavy Big5" pitchFamily="49" charset="-120"/>
            </a:rPr>
            <a:t>loving kindness</a:t>
          </a:r>
        </a:p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恩慈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C4316FEE-F4C5-41C6-A9F6-8B5A93AEBE40}" type="parTrans" cxnId="{41FA0B08-D785-451D-A004-A287D769A323}">
      <dgm:prSet/>
      <dgm:spPr/>
      <dgm:t>
        <a:bodyPr/>
        <a:lstStyle/>
        <a:p>
          <a:endParaRPr lang="en-US"/>
        </a:p>
      </dgm:t>
    </dgm:pt>
    <dgm:pt modelId="{194EF865-F2F2-4108-A753-B64F217A188D}" type="sibTrans" cxnId="{41FA0B08-D785-451D-A004-A287D769A323}">
      <dgm:prSet/>
      <dgm:spPr/>
      <dgm:t>
        <a:bodyPr/>
        <a:lstStyle/>
        <a:p>
          <a:endParaRPr lang="en-US"/>
        </a:p>
      </dgm:t>
    </dgm:pt>
    <dgm:pt modelId="{AB5859B3-5D84-419C-925F-28906FC28A6D}">
      <dgm:prSet phldrT="[Text]" custT="1"/>
      <dgm:spPr/>
      <dgm:t>
        <a:bodyPr/>
        <a:lstStyle/>
        <a:p>
          <a:r>
            <a:rPr lang="en-US" sz="1700" dirty="0" smtClean="0">
              <a:latin typeface="AR Maokai Heavy Big5" pitchFamily="49" charset="-120"/>
              <a:ea typeface="AR Maokai Heavy Big5" pitchFamily="49" charset="-120"/>
            </a:rPr>
            <a:t>faithfulness</a:t>
          </a: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信實</a:t>
          </a:r>
          <a:endParaRPr lang="en-US" altLang="en-US" sz="4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017825AA-CFCC-461A-992E-1EDB6818A561}" type="parTrans" cxnId="{125894DD-5220-4017-A5D3-CBBEB718E6BD}">
      <dgm:prSet/>
      <dgm:spPr/>
      <dgm:t>
        <a:bodyPr/>
        <a:lstStyle/>
        <a:p>
          <a:endParaRPr lang="en-US"/>
        </a:p>
      </dgm:t>
    </dgm:pt>
    <dgm:pt modelId="{CFA85844-9243-4192-87E5-99BF41177144}" type="sibTrans" cxnId="{125894DD-5220-4017-A5D3-CBBEB718E6BD}">
      <dgm:prSet/>
      <dgm:spPr/>
      <dgm:t>
        <a:bodyPr/>
        <a:lstStyle/>
        <a:p>
          <a:endParaRPr lang="en-US"/>
        </a:p>
      </dgm:t>
    </dgm:pt>
    <dgm:pt modelId="{E65D0733-61B3-4041-B825-B8CF40197CCB}">
      <dgm:prSet phldrT="[Text]" custT="1"/>
      <dgm:spPr/>
      <dgm:t>
        <a:bodyPr/>
        <a:lstStyle/>
        <a:p>
          <a:r>
            <a:rPr lang="en-US" sz="2800" dirty="0" smtClean="0">
              <a:latin typeface="AR Maokai Heavy Big5" pitchFamily="49" charset="-120"/>
              <a:ea typeface="AR Maokai Heavy Big5" pitchFamily="49" charset="-120"/>
            </a:rPr>
            <a:t>Loyalty</a:t>
          </a:r>
        </a:p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忠誠</a:t>
          </a:r>
          <a:endParaRPr lang="en-US" altLang="en-US" sz="4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2991266B-DE1D-48F3-9A75-72AA329FB81A}" type="parTrans" cxnId="{69CEB03A-4A77-4D78-BD83-BECCFF2B1665}">
      <dgm:prSet/>
      <dgm:spPr/>
      <dgm:t>
        <a:bodyPr/>
        <a:lstStyle/>
        <a:p>
          <a:endParaRPr lang="en-US"/>
        </a:p>
      </dgm:t>
    </dgm:pt>
    <dgm:pt modelId="{A0A0EEEF-ECD9-40D3-A578-89BB50BA8AFA}" type="sibTrans" cxnId="{69CEB03A-4A77-4D78-BD83-BECCFF2B1665}">
      <dgm:prSet/>
      <dgm:spPr/>
      <dgm:t>
        <a:bodyPr/>
        <a:lstStyle/>
        <a:p>
          <a:endParaRPr lang="en-US"/>
        </a:p>
      </dgm:t>
    </dgm:pt>
    <dgm:pt modelId="{AE43EDBB-8CF1-4505-A3E0-C9E22CBB00E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Goodness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善良</a:t>
          </a:r>
          <a:endParaRPr lang="en-US" altLang="en-US" sz="4000" dirty="0" smtClean="0">
            <a:latin typeface="AR Maokai Heavy Big5" pitchFamily="49" charset="-120"/>
            <a:ea typeface="AR Maokai Heavy Big5" pitchFamily="49" charset="-12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dirty="0">
            <a:latin typeface="AR Maokai Heavy Big5" pitchFamily="49" charset="-120"/>
            <a:ea typeface="AR Maokai Heavy Big5" pitchFamily="49" charset="-120"/>
          </a:endParaRPr>
        </a:p>
      </dgm:t>
    </dgm:pt>
    <dgm:pt modelId="{97A0C653-CDEB-4A6E-84C0-D5C0BB23AB7C}" type="parTrans" cxnId="{339E7984-06B7-4F28-866C-BDEDAA3F3FC1}">
      <dgm:prSet/>
      <dgm:spPr/>
      <dgm:t>
        <a:bodyPr/>
        <a:lstStyle/>
        <a:p>
          <a:endParaRPr lang="en-US"/>
        </a:p>
      </dgm:t>
    </dgm:pt>
    <dgm:pt modelId="{7C66308F-7F47-4487-ABB4-3152221EFB23}" type="sibTrans" cxnId="{339E7984-06B7-4F28-866C-BDEDAA3F3FC1}">
      <dgm:prSet/>
      <dgm:spPr/>
      <dgm:t>
        <a:bodyPr/>
        <a:lstStyle/>
        <a:p>
          <a:endParaRPr lang="en-US"/>
        </a:p>
      </dgm:t>
    </dgm:pt>
    <dgm:pt modelId="{50C7608F-DCF8-47B7-959C-BDFA55B0AD13}">
      <dgm:prSet/>
      <dgm:spPr/>
      <dgm:t>
        <a:bodyPr/>
        <a:lstStyle/>
        <a:p>
          <a:endParaRPr lang="en-US"/>
        </a:p>
      </dgm:t>
    </dgm:pt>
    <dgm:pt modelId="{E71D7D80-D902-4A78-9E0D-EADD8F1AACCC}" type="parTrans" cxnId="{2D07A009-2561-41F5-9B10-91760670E6A1}">
      <dgm:prSet/>
      <dgm:spPr/>
      <dgm:t>
        <a:bodyPr/>
        <a:lstStyle/>
        <a:p>
          <a:endParaRPr lang="en-US"/>
        </a:p>
      </dgm:t>
    </dgm:pt>
    <dgm:pt modelId="{82F9D4C8-F9CF-486E-B3EB-3E665BD5EA8E}" type="sibTrans" cxnId="{2D07A009-2561-41F5-9B10-91760670E6A1}">
      <dgm:prSet/>
      <dgm:spPr/>
      <dgm:t>
        <a:bodyPr/>
        <a:lstStyle/>
        <a:p>
          <a:endParaRPr lang="en-US"/>
        </a:p>
      </dgm:t>
    </dgm:pt>
    <dgm:pt modelId="{4DCD32D1-A4D8-4355-B976-5DC526C3910D}">
      <dgm:prSet/>
      <dgm:spPr/>
      <dgm:t>
        <a:bodyPr/>
        <a:lstStyle/>
        <a:p>
          <a:endParaRPr lang="en-US"/>
        </a:p>
      </dgm:t>
    </dgm:pt>
    <dgm:pt modelId="{4422EBB7-E391-4D9C-B5FE-E84A92878CBA}" type="parTrans" cxnId="{A91605A7-E4D0-4327-8174-524F923694A7}">
      <dgm:prSet/>
      <dgm:spPr/>
      <dgm:t>
        <a:bodyPr/>
        <a:lstStyle/>
        <a:p>
          <a:endParaRPr lang="en-US"/>
        </a:p>
      </dgm:t>
    </dgm:pt>
    <dgm:pt modelId="{28917CC2-1BEB-4C55-A388-AD1605E65CA1}" type="sibTrans" cxnId="{A91605A7-E4D0-4327-8174-524F923694A7}">
      <dgm:prSet/>
      <dgm:spPr/>
      <dgm:t>
        <a:bodyPr/>
        <a:lstStyle/>
        <a:p>
          <a:endParaRPr lang="en-US"/>
        </a:p>
      </dgm:t>
    </dgm:pt>
    <dgm:pt modelId="{E316CB1E-D82B-4AD1-A3E7-43AF14637F56}">
      <dgm:prSet/>
      <dgm:spPr/>
      <dgm:t>
        <a:bodyPr/>
        <a:lstStyle/>
        <a:p>
          <a:endParaRPr lang="en-US"/>
        </a:p>
      </dgm:t>
    </dgm:pt>
    <dgm:pt modelId="{CD384C74-BC33-4B81-AD25-1A55BA8CBF55}" type="parTrans" cxnId="{3D421542-766D-418E-A087-DDF5C56ABFE9}">
      <dgm:prSet/>
      <dgm:spPr/>
      <dgm:t>
        <a:bodyPr/>
        <a:lstStyle/>
        <a:p>
          <a:endParaRPr lang="en-US"/>
        </a:p>
      </dgm:t>
    </dgm:pt>
    <dgm:pt modelId="{1C690AB0-AC44-429C-9256-3B7E134C5307}" type="sibTrans" cxnId="{3D421542-766D-418E-A087-DDF5C56ABFE9}">
      <dgm:prSet/>
      <dgm:spPr/>
      <dgm:t>
        <a:bodyPr/>
        <a:lstStyle/>
        <a:p>
          <a:endParaRPr lang="en-US"/>
        </a:p>
      </dgm:t>
    </dgm:pt>
    <dgm:pt modelId="{204449CB-E3C8-4FE7-9DF6-78C0359EC49A}">
      <dgm:prSet/>
      <dgm:spPr/>
      <dgm:t>
        <a:bodyPr/>
        <a:lstStyle/>
        <a:p>
          <a:endParaRPr lang="en-US"/>
        </a:p>
      </dgm:t>
    </dgm:pt>
    <dgm:pt modelId="{E5BF4BA6-D968-4C82-8F32-A7F028B8EACC}" type="parTrans" cxnId="{EB327454-5101-4341-B753-3BE478DD4DEC}">
      <dgm:prSet/>
      <dgm:spPr/>
      <dgm:t>
        <a:bodyPr/>
        <a:lstStyle/>
        <a:p>
          <a:endParaRPr lang="en-US"/>
        </a:p>
      </dgm:t>
    </dgm:pt>
    <dgm:pt modelId="{B8898579-AA46-4084-B9D4-9939BA47624C}" type="sibTrans" cxnId="{EB327454-5101-4341-B753-3BE478DD4DEC}">
      <dgm:prSet/>
      <dgm:spPr/>
      <dgm:t>
        <a:bodyPr/>
        <a:lstStyle/>
        <a:p>
          <a:endParaRPr lang="en-US"/>
        </a:p>
      </dgm:t>
    </dgm:pt>
    <dgm:pt modelId="{907AA8C6-CF16-4096-BCF8-FD43B6FF871F}">
      <dgm:prSet phldrT="[Text]"/>
      <dgm:spPr/>
      <dgm:t>
        <a:bodyPr/>
        <a:lstStyle/>
        <a:p>
          <a:r>
            <a:rPr lang="en-US" dirty="0" err="1" smtClean="0"/>
            <a:t>Hesed</a:t>
          </a:r>
          <a:endParaRPr lang="en-US" dirty="0"/>
        </a:p>
      </dgm:t>
    </dgm:pt>
    <dgm:pt modelId="{A48CE2F4-E7EB-47DB-B709-DA4ABD2BB099}" type="sibTrans" cxnId="{79714432-1623-4FEA-94A8-293C21375D7E}">
      <dgm:prSet/>
      <dgm:spPr/>
      <dgm:t>
        <a:bodyPr/>
        <a:lstStyle/>
        <a:p>
          <a:endParaRPr lang="en-US"/>
        </a:p>
      </dgm:t>
    </dgm:pt>
    <dgm:pt modelId="{DB0A1CAD-1A49-4348-A345-92750AFB34B4}" type="parTrans" cxnId="{79714432-1623-4FEA-94A8-293C21375D7E}">
      <dgm:prSet/>
      <dgm:spPr/>
      <dgm:t>
        <a:bodyPr/>
        <a:lstStyle/>
        <a:p>
          <a:endParaRPr lang="en-US"/>
        </a:p>
      </dgm:t>
    </dgm:pt>
    <dgm:pt modelId="{F93A4FFF-466E-4FF8-B857-A779D372BF25}" type="pres">
      <dgm:prSet presAssocID="{801E6D39-BFF0-4203-B18E-B4D3BFCA39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873DB0-C602-4B5B-8548-62B1780CBAB1}" type="pres">
      <dgm:prSet presAssocID="{907AA8C6-CF16-4096-BCF8-FD43B6FF871F}" presName="centerShape" presStyleLbl="node0" presStyleIdx="0" presStyleCnt="1"/>
      <dgm:spPr/>
      <dgm:t>
        <a:bodyPr/>
        <a:lstStyle/>
        <a:p>
          <a:endParaRPr lang="en-US"/>
        </a:p>
      </dgm:t>
    </dgm:pt>
    <dgm:pt modelId="{57E62158-AD29-4E02-B3FA-7349009F249C}" type="pres">
      <dgm:prSet presAssocID="{C4316FEE-F4C5-41C6-A9F6-8B5A93AEBE40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9DD950-B7F5-4E54-AA71-FE3FD4A1B788}" type="pres">
      <dgm:prSet presAssocID="{C4316FEE-F4C5-41C6-A9F6-8B5A93AEBE4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E810255-94E5-4418-8999-7B44CE127A0A}" type="pres">
      <dgm:prSet presAssocID="{E1F67B47-5427-4F2E-AE5D-B9DE8D9D15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3F319-3A55-4DB7-8B8A-5AC168497FED}" type="pres">
      <dgm:prSet presAssocID="{017825AA-CFCC-461A-992E-1EDB6818A561}" presName="Name9" presStyleLbl="parChTrans1D2" presStyleIdx="1" presStyleCnt="4"/>
      <dgm:spPr/>
      <dgm:t>
        <a:bodyPr/>
        <a:lstStyle/>
        <a:p>
          <a:endParaRPr lang="en-US"/>
        </a:p>
      </dgm:t>
    </dgm:pt>
    <dgm:pt modelId="{648F7074-E7D2-4B09-80B2-5A9428C4FFDD}" type="pres">
      <dgm:prSet presAssocID="{017825AA-CFCC-461A-992E-1EDB6818A56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F25D499-9DA8-4E1A-B159-252FF22CDA9F}" type="pres">
      <dgm:prSet presAssocID="{AB5859B3-5D84-419C-925F-28906FC28A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41622-7B1A-4533-B7D6-78C37A87AF0C}" type="pres">
      <dgm:prSet presAssocID="{2991266B-DE1D-48F3-9A75-72AA329FB81A}" presName="Name9" presStyleLbl="parChTrans1D2" presStyleIdx="2" presStyleCnt="4"/>
      <dgm:spPr/>
      <dgm:t>
        <a:bodyPr/>
        <a:lstStyle/>
        <a:p>
          <a:endParaRPr lang="en-US"/>
        </a:p>
      </dgm:t>
    </dgm:pt>
    <dgm:pt modelId="{9D5A1939-99C7-4C45-8A53-1CAF34A61321}" type="pres">
      <dgm:prSet presAssocID="{2991266B-DE1D-48F3-9A75-72AA329FB81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99AFD3D-DA0F-486F-9762-50DE930C724C}" type="pres">
      <dgm:prSet presAssocID="{E65D0733-61B3-4041-B825-B8CF40197C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613CA-56D3-4273-BF03-45F3023DADCD}" type="pres">
      <dgm:prSet presAssocID="{97A0C653-CDEB-4A6E-84C0-D5C0BB23AB7C}" presName="Name9" presStyleLbl="parChTrans1D2" presStyleIdx="3" presStyleCnt="4"/>
      <dgm:spPr/>
      <dgm:t>
        <a:bodyPr/>
        <a:lstStyle/>
        <a:p>
          <a:endParaRPr lang="en-US"/>
        </a:p>
      </dgm:t>
    </dgm:pt>
    <dgm:pt modelId="{A0F99360-D55E-4476-B798-F797261C0304}" type="pres">
      <dgm:prSet presAssocID="{97A0C653-CDEB-4A6E-84C0-D5C0BB23AB7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43D2F3A-2088-4B8F-AC52-E24628165F1B}" type="pres">
      <dgm:prSet presAssocID="{AE43EDBB-8CF1-4505-A3E0-C9E22CBB00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D80E-AA29-46D2-ADB8-CEA51E136402}" type="presOf" srcId="{907AA8C6-CF16-4096-BCF8-FD43B6FF871F}" destId="{7D873DB0-C602-4B5B-8548-62B1780CBAB1}" srcOrd="0" destOrd="0" presId="urn:microsoft.com/office/officeart/2005/8/layout/radial1"/>
    <dgm:cxn modelId="{79714432-1623-4FEA-94A8-293C21375D7E}" srcId="{801E6D39-BFF0-4203-B18E-B4D3BFCA398C}" destId="{907AA8C6-CF16-4096-BCF8-FD43B6FF871F}" srcOrd="0" destOrd="0" parTransId="{DB0A1CAD-1A49-4348-A345-92750AFB34B4}" sibTransId="{A48CE2F4-E7EB-47DB-B709-DA4ABD2BB099}"/>
    <dgm:cxn modelId="{3B51861E-F7C2-489C-9CBC-7D3B49C3AB24}" type="presOf" srcId="{E1F67B47-5427-4F2E-AE5D-B9DE8D9D15ED}" destId="{4E810255-94E5-4418-8999-7B44CE127A0A}" srcOrd="0" destOrd="0" presId="urn:microsoft.com/office/officeart/2005/8/layout/radial1"/>
    <dgm:cxn modelId="{E99C9D32-CC06-45AA-96E7-AE5B1BEAFC3E}" type="presOf" srcId="{97A0C653-CDEB-4A6E-84C0-D5C0BB23AB7C}" destId="{A0F99360-D55E-4476-B798-F797261C0304}" srcOrd="1" destOrd="0" presId="urn:microsoft.com/office/officeart/2005/8/layout/radial1"/>
    <dgm:cxn modelId="{2D07A009-2561-41F5-9B10-91760670E6A1}" srcId="{801E6D39-BFF0-4203-B18E-B4D3BFCA398C}" destId="{50C7608F-DCF8-47B7-959C-BDFA55B0AD13}" srcOrd="4" destOrd="0" parTransId="{E71D7D80-D902-4A78-9E0D-EADD8F1AACCC}" sibTransId="{82F9D4C8-F9CF-486E-B3EB-3E665BD5EA8E}"/>
    <dgm:cxn modelId="{9C3273CF-C656-47B6-8984-56DE4D13D9A1}" type="presOf" srcId="{2991266B-DE1D-48F3-9A75-72AA329FB81A}" destId="{9D5A1939-99C7-4C45-8A53-1CAF34A61321}" srcOrd="1" destOrd="0" presId="urn:microsoft.com/office/officeart/2005/8/layout/radial1"/>
    <dgm:cxn modelId="{125894DD-5220-4017-A5D3-CBBEB718E6BD}" srcId="{907AA8C6-CF16-4096-BCF8-FD43B6FF871F}" destId="{AB5859B3-5D84-419C-925F-28906FC28A6D}" srcOrd="1" destOrd="0" parTransId="{017825AA-CFCC-461A-992E-1EDB6818A561}" sibTransId="{CFA85844-9243-4192-87E5-99BF41177144}"/>
    <dgm:cxn modelId="{E60282CD-9173-4C9B-9176-55B2FDACAAD5}" type="presOf" srcId="{C4316FEE-F4C5-41C6-A9F6-8B5A93AEBE40}" destId="{F39DD950-B7F5-4E54-AA71-FE3FD4A1B788}" srcOrd="1" destOrd="0" presId="urn:microsoft.com/office/officeart/2005/8/layout/radial1"/>
    <dgm:cxn modelId="{A91605A7-E4D0-4327-8174-524F923694A7}" srcId="{801E6D39-BFF0-4203-B18E-B4D3BFCA398C}" destId="{4DCD32D1-A4D8-4355-B976-5DC526C3910D}" srcOrd="3" destOrd="0" parTransId="{4422EBB7-E391-4D9C-B5FE-E84A92878CBA}" sibTransId="{28917CC2-1BEB-4C55-A388-AD1605E65CA1}"/>
    <dgm:cxn modelId="{A1A123FD-16BC-4667-A613-DB204EB415B6}" type="presOf" srcId="{E65D0733-61B3-4041-B825-B8CF40197CCB}" destId="{A99AFD3D-DA0F-486F-9762-50DE930C724C}" srcOrd="0" destOrd="0" presId="urn:microsoft.com/office/officeart/2005/8/layout/radial1"/>
    <dgm:cxn modelId="{3D421542-766D-418E-A087-DDF5C56ABFE9}" srcId="{801E6D39-BFF0-4203-B18E-B4D3BFCA398C}" destId="{E316CB1E-D82B-4AD1-A3E7-43AF14637F56}" srcOrd="1" destOrd="0" parTransId="{CD384C74-BC33-4B81-AD25-1A55BA8CBF55}" sibTransId="{1C690AB0-AC44-429C-9256-3B7E134C5307}"/>
    <dgm:cxn modelId="{E7373DB0-9603-4F56-B89B-0884BFFC643B}" type="presOf" srcId="{AE43EDBB-8CF1-4505-A3E0-C9E22CBB00E3}" destId="{A43D2F3A-2088-4B8F-AC52-E24628165F1B}" srcOrd="0" destOrd="0" presId="urn:microsoft.com/office/officeart/2005/8/layout/radial1"/>
    <dgm:cxn modelId="{AEA226C3-95AE-4E8D-AD1D-8A340A197DFA}" type="presOf" srcId="{C4316FEE-F4C5-41C6-A9F6-8B5A93AEBE40}" destId="{57E62158-AD29-4E02-B3FA-7349009F249C}" srcOrd="0" destOrd="0" presId="urn:microsoft.com/office/officeart/2005/8/layout/radial1"/>
    <dgm:cxn modelId="{EB327454-5101-4341-B753-3BE478DD4DEC}" srcId="{801E6D39-BFF0-4203-B18E-B4D3BFCA398C}" destId="{204449CB-E3C8-4FE7-9DF6-78C0359EC49A}" srcOrd="2" destOrd="0" parTransId="{E5BF4BA6-D968-4C82-8F32-A7F028B8EACC}" sibTransId="{B8898579-AA46-4084-B9D4-9939BA47624C}"/>
    <dgm:cxn modelId="{31CFE8B4-6DE5-43AC-8029-6579AEE218CF}" type="presOf" srcId="{AB5859B3-5D84-419C-925F-28906FC28A6D}" destId="{BF25D499-9DA8-4E1A-B159-252FF22CDA9F}" srcOrd="0" destOrd="0" presId="urn:microsoft.com/office/officeart/2005/8/layout/radial1"/>
    <dgm:cxn modelId="{DC430A4B-3A90-44C5-B8D8-E38ABA27FE5F}" type="presOf" srcId="{97A0C653-CDEB-4A6E-84C0-D5C0BB23AB7C}" destId="{47F613CA-56D3-4273-BF03-45F3023DADCD}" srcOrd="0" destOrd="0" presId="urn:microsoft.com/office/officeart/2005/8/layout/radial1"/>
    <dgm:cxn modelId="{339E7984-06B7-4F28-866C-BDEDAA3F3FC1}" srcId="{907AA8C6-CF16-4096-BCF8-FD43B6FF871F}" destId="{AE43EDBB-8CF1-4505-A3E0-C9E22CBB00E3}" srcOrd="3" destOrd="0" parTransId="{97A0C653-CDEB-4A6E-84C0-D5C0BB23AB7C}" sibTransId="{7C66308F-7F47-4487-ABB4-3152221EFB23}"/>
    <dgm:cxn modelId="{E03990A0-6C8B-46A7-84F4-9D5610D984F6}" type="presOf" srcId="{017825AA-CFCC-461A-992E-1EDB6818A561}" destId="{648F7074-E7D2-4B09-80B2-5A9428C4FFDD}" srcOrd="1" destOrd="0" presId="urn:microsoft.com/office/officeart/2005/8/layout/radial1"/>
    <dgm:cxn modelId="{0237A215-2D7E-4926-9188-F0E5777E4F99}" type="presOf" srcId="{017825AA-CFCC-461A-992E-1EDB6818A561}" destId="{A8C3F319-3A55-4DB7-8B8A-5AC168497FED}" srcOrd="0" destOrd="0" presId="urn:microsoft.com/office/officeart/2005/8/layout/radial1"/>
    <dgm:cxn modelId="{69CEB03A-4A77-4D78-BD83-BECCFF2B1665}" srcId="{907AA8C6-CF16-4096-BCF8-FD43B6FF871F}" destId="{E65D0733-61B3-4041-B825-B8CF40197CCB}" srcOrd="2" destOrd="0" parTransId="{2991266B-DE1D-48F3-9A75-72AA329FB81A}" sibTransId="{A0A0EEEF-ECD9-40D3-A578-89BB50BA8AFA}"/>
    <dgm:cxn modelId="{41FA0B08-D785-451D-A004-A287D769A323}" srcId="{907AA8C6-CF16-4096-BCF8-FD43B6FF871F}" destId="{E1F67B47-5427-4F2E-AE5D-B9DE8D9D15ED}" srcOrd="0" destOrd="0" parTransId="{C4316FEE-F4C5-41C6-A9F6-8B5A93AEBE40}" sibTransId="{194EF865-F2F2-4108-A753-B64F217A188D}"/>
    <dgm:cxn modelId="{1A9A6BBC-2199-4F7A-B6A7-20E1C135A9D5}" type="presOf" srcId="{801E6D39-BFF0-4203-B18E-B4D3BFCA398C}" destId="{F93A4FFF-466E-4FF8-B857-A779D372BF25}" srcOrd="0" destOrd="0" presId="urn:microsoft.com/office/officeart/2005/8/layout/radial1"/>
    <dgm:cxn modelId="{02640DC8-D0D4-4FB0-86E5-CBEA2700FD61}" type="presOf" srcId="{2991266B-DE1D-48F3-9A75-72AA329FB81A}" destId="{56C41622-7B1A-4533-B7D6-78C37A87AF0C}" srcOrd="0" destOrd="0" presId="urn:microsoft.com/office/officeart/2005/8/layout/radial1"/>
    <dgm:cxn modelId="{0D5481CD-90BB-450A-8FCC-049127632338}" type="presParOf" srcId="{F93A4FFF-466E-4FF8-B857-A779D372BF25}" destId="{7D873DB0-C602-4B5B-8548-62B1780CBAB1}" srcOrd="0" destOrd="0" presId="urn:microsoft.com/office/officeart/2005/8/layout/radial1"/>
    <dgm:cxn modelId="{84EEB9F9-7223-49A3-B41C-A9FABEAD020F}" type="presParOf" srcId="{F93A4FFF-466E-4FF8-B857-A779D372BF25}" destId="{57E62158-AD29-4E02-B3FA-7349009F249C}" srcOrd="1" destOrd="0" presId="urn:microsoft.com/office/officeart/2005/8/layout/radial1"/>
    <dgm:cxn modelId="{A93015DE-A0B5-47DC-A100-D095D72F6B13}" type="presParOf" srcId="{57E62158-AD29-4E02-B3FA-7349009F249C}" destId="{F39DD950-B7F5-4E54-AA71-FE3FD4A1B788}" srcOrd="0" destOrd="0" presId="urn:microsoft.com/office/officeart/2005/8/layout/radial1"/>
    <dgm:cxn modelId="{291B2F69-28D4-4B83-ADD8-1ED059F15C2E}" type="presParOf" srcId="{F93A4FFF-466E-4FF8-B857-A779D372BF25}" destId="{4E810255-94E5-4418-8999-7B44CE127A0A}" srcOrd="2" destOrd="0" presId="urn:microsoft.com/office/officeart/2005/8/layout/radial1"/>
    <dgm:cxn modelId="{5680EEBC-6683-4954-AC79-9AFAAD48AA00}" type="presParOf" srcId="{F93A4FFF-466E-4FF8-B857-A779D372BF25}" destId="{A8C3F319-3A55-4DB7-8B8A-5AC168497FED}" srcOrd="3" destOrd="0" presId="urn:microsoft.com/office/officeart/2005/8/layout/radial1"/>
    <dgm:cxn modelId="{AA84F058-EC26-402F-A42D-9201704CAA50}" type="presParOf" srcId="{A8C3F319-3A55-4DB7-8B8A-5AC168497FED}" destId="{648F7074-E7D2-4B09-80B2-5A9428C4FFDD}" srcOrd="0" destOrd="0" presId="urn:microsoft.com/office/officeart/2005/8/layout/radial1"/>
    <dgm:cxn modelId="{2793DC22-51F5-4249-B029-C2F52FC0BAB1}" type="presParOf" srcId="{F93A4FFF-466E-4FF8-B857-A779D372BF25}" destId="{BF25D499-9DA8-4E1A-B159-252FF22CDA9F}" srcOrd="4" destOrd="0" presId="urn:microsoft.com/office/officeart/2005/8/layout/radial1"/>
    <dgm:cxn modelId="{141CFFD2-E520-4914-A1A1-19E14628F585}" type="presParOf" srcId="{F93A4FFF-466E-4FF8-B857-A779D372BF25}" destId="{56C41622-7B1A-4533-B7D6-78C37A87AF0C}" srcOrd="5" destOrd="0" presId="urn:microsoft.com/office/officeart/2005/8/layout/radial1"/>
    <dgm:cxn modelId="{5192363B-ECF6-4733-A865-204AB6ADF401}" type="presParOf" srcId="{56C41622-7B1A-4533-B7D6-78C37A87AF0C}" destId="{9D5A1939-99C7-4C45-8A53-1CAF34A61321}" srcOrd="0" destOrd="0" presId="urn:microsoft.com/office/officeart/2005/8/layout/radial1"/>
    <dgm:cxn modelId="{C3EA7109-D628-4B07-BB87-361A5D79CE74}" type="presParOf" srcId="{F93A4FFF-466E-4FF8-B857-A779D372BF25}" destId="{A99AFD3D-DA0F-486F-9762-50DE930C724C}" srcOrd="6" destOrd="0" presId="urn:microsoft.com/office/officeart/2005/8/layout/radial1"/>
    <dgm:cxn modelId="{41D288C3-7255-4F5D-B12A-5688AFA8391B}" type="presParOf" srcId="{F93A4FFF-466E-4FF8-B857-A779D372BF25}" destId="{47F613CA-56D3-4273-BF03-45F3023DADCD}" srcOrd="7" destOrd="0" presId="urn:microsoft.com/office/officeart/2005/8/layout/radial1"/>
    <dgm:cxn modelId="{6B996648-19D5-4B66-9AAC-4309522913D6}" type="presParOf" srcId="{47F613CA-56D3-4273-BF03-45F3023DADCD}" destId="{A0F99360-D55E-4476-B798-F797261C0304}" srcOrd="0" destOrd="0" presId="urn:microsoft.com/office/officeart/2005/8/layout/radial1"/>
    <dgm:cxn modelId="{DD4D85F5-9431-47B5-9970-A6710007803C}" type="presParOf" srcId="{F93A4FFF-466E-4FF8-B857-A779D372BF25}" destId="{A43D2F3A-2088-4B8F-AC52-E24628165F1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24D8F-44B1-41D2-BB7A-A5A5E13C264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D77959-9D18-46E1-8C0E-FA5B6A0A15EC}">
      <dgm:prSet/>
      <dgm:spPr>
        <a:solidFill>
          <a:srgbClr val="C00000"/>
        </a:solidFill>
      </dgm:spPr>
      <dgm:t>
        <a:bodyPr/>
        <a:lstStyle/>
        <a:p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我已經年老，勿會閣有丈夫！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E68ED17A-869B-48E8-9C05-3BAC70D48D4B}" type="parTrans" cxnId="{0A022D7B-5B53-4988-8B33-5E8B98F88D1F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5491737A-0C44-4ACF-9405-BD8A565F3055}" type="sibTrans" cxnId="{0A022D7B-5B53-4988-8B33-5E8B98F88D1F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EA7663F1-14D1-4B1E-AD70-AC5638FF8D3D}">
      <dgm:prSet custT="1"/>
      <dgm:spPr/>
      <dgm:t>
        <a:bodyPr/>
        <a:lstStyle/>
        <a:p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我今暝若有丈夫也會生子，恁豈會聽候咽大漢嗎？</a:t>
          </a:r>
          <a:endParaRPr lang="en-US" sz="3200" dirty="0">
            <a:latin typeface="AR Kaiti Medium Big5" pitchFamily="49" charset="-120"/>
            <a:ea typeface="AR Kaiti Medium Big5" pitchFamily="49" charset="-120"/>
          </a:endParaRPr>
        </a:p>
      </dgm:t>
    </dgm:pt>
    <dgm:pt modelId="{C837327E-DBA1-4545-9F9D-6122128971F9}" type="parTrans" cxnId="{6AA042A7-F4FC-450F-8637-56FDCD86B467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1652586B-84E0-4F07-8412-80B5EFA3F8B6}" type="sibTrans" cxnId="{6AA042A7-F4FC-450F-8637-56FDCD86B467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8F2DBBED-ED35-4BC3-A2CE-3A33C32FBED1}">
      <dgm:prSet/>
      <dgm:spPr>
        <a:solidFill>
          <a:srgbClr val="7030A0"/>
        </a:solidFill>
      </dgm:spPr>
      <dgm:t>
        <a:bodyPr/>
        <a:lstStyle/>
        <a:p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恁豈會</a:t>
          </a:r>
          <a:r>
            <a:rPr lang="zh-TW" altLang="en-US" b="1" dirty="0" smtClean="0">
              <a:latin typeface="AR Kaiti Medium Big5" pitchFamily="49" charset="-120"/>
              <a:ea typeface="AR Kaiti Medium Big5" pitchFamily="49" charset="-120"/>
            </a:rPr>
            <a:t>等著他們不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嫁</a:t>
          </a:r>
          <a:r>
            <a:rPr lang="zh-TW" altLang="en-US" b="1" dirty="0" smtClean="0">
              <a:latin typeface="AR Kaiti Medium Big5" pitchFamily="49" charset="-120"/>
              <a:ea typeface="AR Kaiti Medium Big5" pitchFamily="49" charset="-120"/>
            </a:rPr>
            <a:t>別</a:t>
          </a:r>
          <a:r>
            <a:rPr lang="zh-TW" b="1" dirty="0" smtClean="0">
              <a:latin typeface="AR Kaiti Medium Big5" pitchFamily="49" charset="-120"/>
              <a:ea typeface="AR Kaiti Medium Big5" pitchFamily="49" charset="-120"/>
            </a:rPr>
            <a:t>人嗎？</a:t>
          </a:r>
          <a:endParaRPr lang="en-US" dirty="0">
            <a:latin typeface="AR Kaiti Medium Big5" pitchFamily="49" charset="-120"/>
            <a:ea typeface="AR Kaiti Medium Big5" pitchFamily="49" charset="-120"/>
          </a:endParaRPr>
        </a:p>
      </dgm:t>
    </dgm:pt>
    <dgm:pt modelId="{243F1D68-6337-4785-9799-6F84D422547A}" type="parTrans" cxnId="{050A0DA9-15FF-45E7-8CED-31EE4F164670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B1DD9291-659E-43BA-AFBA-F73CA0C87E0D}" type="sibTrans" cxnId="{050A0DA9-15FF-45E7-8CED-31EE4F164670}">
      <dgm:prSet/>
      <dgm:spPr/>
      <dgm:t>
        <a:bodyPr/>
        <a:lstStyle/>
        <a:p>
          <a:endParaRPr lang="en-US">
            <a:latin typeface="AR Kaiti Medium Big5" pitchFamily="49" charset="-120"/>
            <a:ea typeface="AR Kaiti Medium Big5" pitchFamily="49" charset="-120"/>
          </a:endParaRPr>
        </a:p>
      </dgm:t>
    </dgm:pt>
    <dgm:pt modelId="{7D0A4CA0-3E31-4EBC-8E5B-60E6CBB41D01}" type="pres">
      <dgm:prSet presAssocID="{C6D24D8F-44B1-41D2-BB7A-A5A5E13C2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59A2D-8DAA-4E86-94E9-AC7EEBBBCCFC}" type="pres">
      <dgm:prSet presAssocID="{70D77959-9D18-46E1-8C0E-FA5B6A0A15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1813-76DB-4280-8AFC-FB8536DBA8FC}" type="pres">
      <dgm:prSet presAssocID="{5491737A-0C44-4ACF-9405-BD8A565F3055}" presName="spacer" presStyleCnt="0"/>
      <dgm:spPr/>
    </dgm:pt>
    <dgm:pt modelId="{ACDB5D17-E385-4060-BA58-FCF82B5059A6}" type="pres">
      <dgm:prSet presAssocID="{EA7663F1-14D1-4B1E-AD70-AC5638FF8D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68047-08BA-4488-9BE2-95B0609C676D}" type="pres">
      <dgm:prSet presAssocID="{1652586B-84E0-4F07-8412-80B5EFA3F8B6}" presName="spacer" presStyleCnt="0"/>
      <dgm:spPr/>
    </dgm:pt>
    <dgm:pt modelId="{BB32B2E6-C8E4-4ECB-B34A-A026BB1B8578}" type="pres">
      <dgm:prSet presAssocID="{8F2DBBED-ED35-4BC3-A2CE-3A33C32FBE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F8D9E-95AF-436F-8E6A-56AFE81FE9CE}" type="presOf" srcId="{70D77959-9D18-46E1-8C0E-FA5B6A0A15EC}" destId="{60159A2D-8DAA-4E86-94E9-AC7EEBBBCCFC}" srcOrd="0" destOrd="0" presId="urn:microsoft.com/office/officeart/2005/8/layout/vList2"/>
    <dgm:cxn modelId="{0A022D7B-5B53-4988-8B33-5E8B98F88D1F}" srcId="{C6D24D8F-44B1-41D2-BB7A-A5A5E13C2646}" destId="{70D77959-9D18-46E1-8C0E-FA5B6A0A15EC}" srcOrd="0" destOrd="0" parTransId="{E68ED17A-869B-48E8-9C05-3BAC70D48D4B}" sibTransId="{5491737A-0C44-4ACF-9405-BD8A565F3055}"/>
    <dgm:cxn modelId="{47469136-EF28-4C09-B122-ACE1A9B60E27}" type="presOf" srcId="{EA7663F1-14D1-4B1E-AD70-AC5638FF8D3D}" destId="{ACDB5D17-E385-4060-BA58-FCF82B5059A6}" srcOrd="0" destOrd="0" presId="urn:microsoft.com/office/officeart/2005/8/layout/vList2"/>
    <dgm:cxn modelId="{6AA042A7-F4FC-450F-8637-56FDCD86B467}" srcId="{C6D24D8F-44B1-41D2-BB7A-A5A5E13C2646}" destId="{EA7663F1-14D1-4B1E-AD70-AC5638FF8D3D}" srcOrd="1" destOrd="0" parTransId="{C837327E-DBA1-4545-9F9D-6122128971F9}" sibTransId="{1652586B-84E0-4F07-8412-80B5EFA3F8B6}"/>
    <dgm:cxn modelId="{5A4FBC52-AFAC-4A81-BA86-100F742F1545}" type="presOf" srcId="{C6D24D8F-44B1-41D2-BB7A-A5A5E13C2646}" destId="{7D0A4CA0-3E31-4EBC-8E5B-60E6CBB41D01}" srcOrd="0" destOrd="0" presId="urn:microsoft.com/office/officeart/2005/8/layout/vList2"/>
    <dgm:cxn modelId="{050A0DA9-15FF-45E7-8CED-31EE4F164670}" srcId="{C6D24D8F-44B1-41D2-BB7A-A5A5E13C2646}" destId="{8F2DBBED-ED35-4BC3-A2CE-3A33C32FBED1}" srcOrd="2" destOrd="0" parTransId="{243F1D68-6337-4785-9799-6F84D422547A}" sibTransId="{B1DD9291-659E-43BA-AFBA-F73CA0C87E0D}"/>
    <dgm:cxn modelId="{8655CD9F-53C0-4AC8-BB83-84645800DFAE}" type="presOf" srcId="{8F2DBBED-ED35-4BC3-A2CE-3A33C32FBED1}" destId="{BB32B2E6-C8E4-4ECB-B34A-A026BB1B8578}" srcOrd="0" destOrd="0" presId="urn:microsoft.com/office/officeart/2005/8/layout/vList2"/>
    <dgm:cxn modelId="{CFB3CAD4-BCA0-4A84-9435-DD46883F469C}" type="presParOf" srcId="{7D0A4CA0-3E31-4EBC-8E5B-60E6CBB41D01}" destId="{60159A2D-8DAA-4E86-94E9-AC7EEBBBCCFC}" srcOrd="0" destOrd="0" presId="urn:microsoft.com/office/officeart/2005/8/layout/vList2"/>
    <dgm:cxn modelId="{5A2017D2-35E0-4C76-90A3-A5C8E9C65A12}" type="presParOf" srcId="{7D0A4CA0-3E31-4EBC-8E5B-60E6CBB41D01}" destId="{AAE71813-76DB-4280-8AFC-FB8536DBA8FC}" srcOrd="1" destOrd="0" presId="urn:microsoft.com/office/officeart/2005/8/layout/vList2"/>
    <dgm:cxn modelId="{D317097E-D98F-4CF6-9212-3FB7750B2578}" type="presParOf" srcId="{7D0A4CA0-3E31-4EBC-8E5B-60E6CBB41D01}" destId="{ACDB5D17-E385-4060-BA58-FCF82B5059A6}" srcOrd="2" destOrd="0" presId="urn:microsoft.com/office/officeart/2005/8/layout/vList2"/>
    <dgm:cxn modelId="{C481A678-3136-46C6-9CF7-6966E4057076}" type="presParOf" srcId="{7D0A4CA0-3E31-4EBC-8E5B-60E6CBB41D01}" destId="{38668047-08BA-4488-9BE2-95B0609C676D}" srcOrd="3" destOrd="0" presId="urn:microsoft.com/office/officeart/2005/8/layout/vList2"/>
    <dgm:cxn modelId="{F1118605-9447-4786-A5EB-F6724CC03EA0}" type="presParOf" srcId="{7D0A4CA0-3E31-4EBC-8E5B-60E6CBB41D01}" destId="{BB32B2E6-C8E4-4ECB-B34A-A026BB1B85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DB200-45B9-46C3-BF47-81C06186BBE4}" type="doc">
      <dgm:prSet loTypeId="urn:microsoft.com/office/officeart/2005/8/layout/lProcess3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D7ED5C7-815A-4A98-ABED-64318C7A8EEE}">
      <dgm:prSet phldrT="[Text]" custT="1"/>
      <dgm:spPr/>
      <dgm:t>
        <a:bodyPr/>
        <a:lstStyle/>
        <a:p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1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EEC3C06-CFAD-4F16-97D0-D047602BDB6A}" type="parTrans" cxnId="{8AC49DF8-290C-4734-AE12-CD2B039D709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CD8EE1D-A211-4777-9250-7E82ED8D001E}" type="sibTrans" cxnId="{8AC49DF8-290C-4734-AE12-CD2B039D709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5924BE31-76F2-4F61-B0EB-7A95523D231F}">
      <dgm:prSet phldrT="[Text]" custT="1"/>
      <dgm:spPr/>
      <dgm:t>
        <a:bodyPr/>
        <a:lstStyle/>
        <a:p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3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E0ADA1EE-44F0-4BC4-91AA-4E1D87CFFBB1}" type="parTrans" cxnId="{04A4E3C4-E210-4E8B-820B-392D23C6C2D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71A1156C-8EF5-4938-816E-D9BB7EE8B787}" type="sibTrans" cxnId="{04A4E3C4-E210-4E8B-820B-392D23C6C2D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5A87B87A-E164-4A99-AE11-92F7021A807E}">
      <dgm:prSet phldrT="[Text]" custT="1"/>
      <dgm:spPr/>
      <dgm:t>
        <a:bodyPr/>
        <a:lstStyle/>
        <a:p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4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8D1C768-D9E4-40A3-BB14-C24CA8290E12}" type="parTrans" cxnId="{E6379488-42B1-4B3B-B3F2-5BA8D3CEB81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95D1046-2E85-49F3-9289-AD6FB1AC6600}" type="sibTrans" cxnId="{E6379488-42B1-4B3B-B3F2-5BA8D3CEB81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3DDA428C-F467-4F94-ADC5-C71161771C45}">
      <dgm:prSet phldrT="[Text]" custT="1"/>
      <dgm:spPr/>
      <dgm:t>
        <a:bodyPr/>
        <a:lstStyle/>
        <a:p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2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B744C912-7402-426D-A6FB-F48F9F18969F}" type="sibTrans" cxnId="{8F53C035-7A55-451E-9075-9323CC4B2EE6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CD2BB49-81F5-4ABC-B4B0-C6B2F175606E}" type="parTrans" cxnId="{8F53C035-7A55-451E-9075-9323CC4B2EE6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D5AE737A-9742-49D6-A2B9-EC21FA70EC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48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一生跟隨</a:t>
          </a:r>
          <a:endParaRPr lang="en-US" altLang="en-US" sz="4800" b="1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1B6766B6-CCC0-41F1-9495-64B66E674278}" type="parTrans" cxnId="{F2D82622-61B1-4268-BB2A-1593EAB97D41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6858C7BC-A425-41FE-8C89-41D54A9BD959}" type="sibTrans" cxnId="{F2D82622-61B1-4268-BB2A-1593EAB97D41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05A1EBE9-9BEC-4F57-9EE9-CA37C565CE0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4800" b="1" dirty="0" smtClean="0">
              <a:solidFill>
                <a:srgbClr val="00B050"/>
              </a:solidFill>
              <a:latin typeface="AR Kaiti Medium Big5" pitchFamily="49" charset="-120"/>
              <a:ea typeface="AR Kaiti Medium Big5" pitchFamily="49" charset="-120"/>
            </a:rPr>
            <a:t>緊緊相連</a:t>
          </a:r>
          <a:endParaRPr lang="en-US" altLang="en-US" sz="4800" b="1" dirty="0" smtClean="0">
            <a:solidFill>
              <a:srgbClr val="00B05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8F868EC6-AE01-4224-9AA4-9E6E677EC406}" type="parTrans" cxnId="{587985BD-36AB-4D22-B56D-F68699BC5B9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530C600A-BF03-4BF9-BED9-1A775C6E545A}" type="sibTrans" cxnId="{587985BD-36AB-4D22-B56D-F68699BC5B9C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39344B3-EA76-4959-9343-D1F0B506277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4800" b="1" dirty="0" smtClean="0">
              <a:solidFill>
                <a:srgbClr val="7030A0"/>
              </a:solidFill>
              <a:latin typeface="AR Kaiti Medium Big5" pitchFamily="49" charset="-120"/>
              <a:ea typeface="AR Kaiti Medium Big5" pitchFamily="49" charset="-120"/>
            </a:rPr>
            <a:t>同心同信</a:t>
          </a:r>
          <a:endParaRPr lang="en-US" sz="4800" b="1" dirty="0" smtClean="0">
            <a:solidFill>
              <a:srgbClr val="7030A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7C8C911-E1A8-4CE3-80EB-932B27235476}" type="parTrans" cxnId="{06EE0DAF-62B1-4CE4-BA8E-02BAA988581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34107899-A240-4FBD-8E32-84F96DC2F770}" type="sibTrans" cxnId="{06EE0DAF-62B1-4CE4-BA8E-02BAA988581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1BC35C9-E789-42FB-92E6-3CA43B7A192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4800" b="1" dirty="0" smtClean="0">
              <a:solidFill>
                <a:srgbClr val="0070C0"/>
              </a:solidFill>
              <a:latin typeface="AR Kaiti Medium Big5" pitchFamily="49" charset="-120"/>
              <a:ea typeface="AR Kaiti Medium Big5" pitchFamily="49" charset="-120"/>
            </a:rPr>
            <a:t>至死不渝</a:t>
          </a:r>
          <a:endParaRPr lang="en-US" altLang="en-US" sz="4800" b="1" dirty="0" smtClean="0">
            <a:solidFill>
              <a:srgbClr val="0070C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7608523-275C-48A1-8E32-74305A1AA5B4}" type="parTrans" cxnId="{6790BA2E-EE8B-4D13-A033-4C9B2CB3F030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D85227AD-2C18-4D04-9FD5-065A0C924301}" type="sibTrans" cxnId="{6790BA2E-EE8B-4D13-A033-4C9B2CB3F030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207F5DA8-8EDE-401F-B0A7-3ABEE6A372F0}" type="pres">
      <dgm:prSet presAssocID="{9F3DB200-45B9-46C3-BF47-81C06186BB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C394B6-3D5C-4D1C-9D69-5096827C5F4C}" type="pres">
      <dgm:prSet presAssocID="{5D7ED5C7-815A-4A98-ABED-64318C7A8EEE}" presName="horFlow" presStyleCnt="0"/>
      <dgm:spPr/>
    </dgm:pt>
    <dgm:pt modelId="{8836D5B3-9693-40BE-8AD2-F5A7BC0B57B1}" type="pres">
      <dgm:prSet presAssocID="{5D7ED5C7-815A-4A98-ABED-64318C7A8EEE}" presName="bigChev" presStyleLbl="node1" presStyleIdx="0" presStyleCnt="4" custScaleX="416788" custScaleY="647712"/>
      <dgm:spPr/>
      <dgm:t>
        <a:bodyPr/>
        <a:lstStyle/>
        <a:p>
          <a:endParaRPr lang="en-US"/>
        </a:p>
      </dgm:t>
    </dgm:pt>
    <dgm:pt modelId="{431ADBCE-54FB-4913-ACD2-595528F006A3}" type="pres">
      <dgm:prSet presAssocID="{1B6766B6-CCC0-41F1-9495-64B66E674278}" presName="parTrans" presStyleCnt="0"/>
      <dgm:spPr/>
    </dgm:pt>
    <dgm:pt modelId="{578E754E-A539-4FD7-BDE9-299B6057D95F}" type="pres">
      <dgm:prSet presAssocID="{D5AE737A-9742-49D6-A2B9-EC21FA70EC10}" presName="node" presStyleLbl="alignAccFollowNode1" presStyleIdx="0" presStyleCnt="4" custScaleX="2000000" custScaleY="770177" custLinFactX="188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9AD9F-216D-4658-B535-78EF311646DD}" type="pres">
      <dgm:prSet presAssocID="{5D7ED5C7-815A-4A98-ABED-64318C7A8EEE}" presName="vSp" presStyleCnt="0"/>
      <dgm:spPr/>
    </dgm:pt>
    <dgm:pt modelId="{DDFB0486-58B5-47BA-8DFE-A01A3F6DF40A}" type="pres">
      <dgm:prSet presAssocID="{3DDA428C-F467-4F94-ADC5-C71161771C45}" presName="horFlow" presStyleCnt="0"/>
      <dgm:spPr/>
    </dgm:pt>
    <dgm:pt modelId="{D86F5195-AA9B-4833-9EB7-E3FFDFD48463}" type="pres">
      <dgm:prSet presAssocID="{3DDA428C-F467-4F94-ADC5-C71161771C45}" presName="bigChev" presStyleLbl="node1" presStyleIdx="1" presStyleCnt="4" custScaleX="419690" custScaleY="697827"/>
      <dgm:spPr/>
      <dgm:t>
        <a:bodyPr/>
        <a:lstStyle/>
        <a:p>
          <a:endParaRPr lang="en-US"/>
        </a:p>
      </dgm:t>
    </dgm:pt>
    <dgm:pt modelId="{574E46C4-E4AC-4F48-ACE5-2C38BAC47C09}" type="pres">
      <dgm:prSet presAssocID="{8F868EC6-AE01-4224-9AA4-9E6E677EC406}" presName="parTrans" presStyleCnt="0"/>
      <dgm:spPr/>
    </dgm:pt>
    <dgm:pt modelId="{9CC7D668-0105-426E-8BB3-EFD78BF226C7}" type="pres">
      <dgm:prSet presAssocID="{05A1EBE9-9BEC-4F57-9EE9-CA37C565CE0D}" presName="node" presStyleLbl="alignAccFollowNode1" presStyleIdx="1" presStyleCnt="4" custScaleX="2000000" custScaleY="736615" custLinFactNeighborX="8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B0689-0F3E-411C-A6A2-B1C6C9CF52FB}" type="pres">
      <dgm:prSet presAssocID="{3DDA428C-F467-4F94-ADC5-C71161771C45}" presName="vSp" presStyleCnt="0"/>
      <dgm:spPr/>
    </dgm:pt>
    <dgm:pt modelId="{905549E1-9B0B-44E1-B94E-C3C3C8861837}" type="pres">
      <dgm:prSet presAssocID="{5924BE31-76F2-4F61-B0EB-7A95523D231F}" presName="horFlow" presStyleCnt="0"/>
      <dgm:spPr/>
    </dgm:pt>
    <dgm:pt modelId="{FB51F462-A37B-49C8-9062-9A1C85B2D8BB}" type="pres">
      <dgm:prSet presAssocID="{5924BE31-76F2-4F61-B0EB-7A95523D231F}" presName="bigChev" presStyleLbl="node1" presStyleIdx="2" presStyleCnt="4" custScaleX="429483" custScaleY="692340"/>
      <dgm:spPr/>
      <dgm:t>
        <a:bodyPr/>
        <a:lstStyle/>
        <a:p>
          <a:endParaRPr lang="en-US"/>
        </a:p>
      </dgm:t>
    </dgm:pt>
    <dgm:pt modelId="{760A762F-5307-4080-83FD-D15AE2866234}" type="pres">
      <dgm:prSet presAssocID="{F7C8C911-E1A8-4CE3-80EB-932B27235476}" presName="parTrans" presStyleCnt="0"/>
      <dgm:spPr/>
    </dgm:pt>
    <dgm:pt modelId="{8A2334A6-DF3F-4BFC-9965-7EB5ACE44A16}" type="pres">
      <dgm:prSet presAssocID="{F39344B3-EA76-4959-9343-D1F0B506277D}" presName="node" presStyleLbl="alignAccFollowNode1" presStyleIdx="2" presStyleCnt="4" custScaleX="2000000" custScaleY="793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4F414-50B5-4DD9-B352-ECBCC8BB0DF7}" type="pres">
      <dgm:prSet presAssocID="{5924BE31-76F2-4F61-B0EB-7A95523D231F}" presName="vSp" presStyleCnt="0"/>
      <dgm:spPr/>
    </dgm:pt>
    <dgm:pt modelId="{42B1C4C5-1EA5-4FDB-889D-2C1E464DF77C}" type="pres">
      <dgm:prSet presAssocID="{5A87B87A-E164-4A99-AE11-92F7021A807E}" presName="horFlow" presStyleCnt="0"/>
      <dgm:spPr/>
    </dgm:pt>
    <dgm:pt modelId="{C99FC19A-1735-48E2-9682-E4EFD6D52C54}" type="pres">
      <dgm:prSet presAssocID="{5A87B87A-E164-4A99-AE11-92F7021A807E}" presName="bigChev" presStyleLbl="node1" presStyleIdx="3" presStyleCnt="4" custScaleX="430515" custScaleY="700835"/>
      <dgm:spPr/>
      <dgm:t>
        <a:bodyPr/>
        <a:lstStyle/>
        <a:p>
          <a:endParaRPr lang="en-US"/>
        </a:p>
      </dgm:t>
    </dgm:pt>
    <dgm:pt modelId="{B555F272-85DD-46ED-8D36-CF3E5F11326D}" type="pres">
      <dgm:prSet presAssocID="{F7608523-275C-48A1-8E32-74305A1AA5B4}" presName="parTrans" presStyleCnt="0"/>
      <dgm:spPr/>
    </dgm:pt>
    <dgm:pt modelId="{3FB945D3-5980-4879-A9BB-7DB734176369}" type="pres">
      <dgm:prSet presAssocID="{41BC35C9-E789-42FB-92E6-3CA43B7A1927}" presName="node" presStyleLbl="alignAccFollowNode1" presStyleIdx="3" presStyleCnt="4" custScaleX="2000000" custScaleY="73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F6EE5-65A5-4B2B-92B4-A1DFE6B9B404}" type="presOf" srcId="{5924BE31-76F2-4F61-B0EB-7A95523D231F}" destId="{FB51F462-A37B-49C8-9062-9A1C85B2D8BB}" srcOrd="0" destOrd="0" presId="urn:microsoft.com/office/officeart/2005/8/layout/lProcess3"/>
    <dgm:cxn modelId="{8AC49DF8-290C-4734-AE12-CD2B039D7092}" srcId="{9F3DB200-45B9-46C3-BF47-81C06186BBE4}" destId="{5D7ED5C7-815A-4A98-ABED-64318C7A8EEE}" srcOrd="0" destOrd="0" parTransId="{0EEC3C06-CFAD-4F16-97D0-D047602BDB6A}" sibTransId="{4CD8EE1D-A211-4777-9250-7E82ED8D001E}"/>
    <dgm:cxn modelId="{768D3C73-DAE9-4736-80BC-FD7E68136E29}" type="presOf" srcId="{D5AE737A-9742-49D6-A2B9-EC21FA70EC10}" destId="{578E754E-A539-4FD7-BDE9-299B6057D95F}" srcOrd="0" destOrd="0" presId="urn:microsoft.com/office/officeart/2005/8/layout/lProcess3"/>
    <dgm:cxn modelId="{CC7E3954-9C80-48F2-8784-0B7762420157}" type="presOf" srcId="{5A87B87A-E164-4A99-AE11-92F7021A807E}" destId="{C99FC19A-1735-48E2-9682-E4EFD6D52C54}" srcOrd="0" destOrd="0" presId="urn:microsoft.com/office/officeart/2005/8/layout/lProcess3"/>
    <dgm:cxn modelId="{587985BD-36AB-4D22-B56D-F68699BC5B9C}" srcId="{3DDA428C-F467-4F94-ADC5-C71161771C45}" destId="{05A1EBE9-9BEC-4F57-9EE9-CA37C565CE0D}" srcOrd="0" destOrd="0" parTransId="{8F868EC6-AE01-4224-9AA4-9E6E677EC406}" sibTransId="{530C600A-BF03-4BF9-BED9-1A775C6E545A}"/>
    <dgm:cxn modelId="{F2D82622-61B1-4268-BB2A-1593EAB97D41}" srcId="{5D7ED5C7-815A-4A98-ABED-64318C7A8EEE}" destId="{D5AE737A-9742-49D6-A2B9-EC21FA70EC10}" srcOrd="0" destOrd="0" parTransId="{1B6766B6-CCC0-41F1-9495-64B66E674278}" sibTransId="{6858C7BC-A425-41FE-8C89-41D54A9BD959}"/>
    <dgm:cxn modelId="{B7821808-8071-403E-AEF6-AA298A971BC1}" type="presOf" srcId="{F39344B3-EA76-4959-9343-D1F0B506277D}" destId="{8A2334A6-DF3F-4BFC-9965-7EB5ACE44A16}" srcOrd="0" destOrd="0" presId="urn:microsoft.com/office/officeart/2005/8/layout/lProcess3"/>
    <dgm:cxn modelId="{A58D8A0D-5DB9-422D-8153-FE6BEBF909FA}" type="presOf" srcId="{41BC35C9-E789-42FB-92E6-3CA43B7A1927}" destId="{3FB945D3-5980-4879-A9BB-7DB734176369}" srcOrd="0" destOrd="0" presId="urn:microsoft.com/office/officeart/2005/8/layout/lProcess3"/>
    <dgm:cxn modelId="{8F53C035-7A55-451E-9075-9323CC4B2EE6}" srcId="{9F3DB200-45B9-46C3-BF47-81C06186BBE4}" destId="{3DDA428C-F467-4F94-ADC5-C71161771C45}" srcOrd="1" destOrd="0" parTransId="{4CD2BB49-81F5-4ABC-B4B0-C6B2F175606E}" sibTransId="{B744C912-7402-426D-A6FB-F48F9F18969F}"/>
    <dgm:cxn modelId="{06EE0DAF-62B1-4CE4-BA8E-02BAA988581E}" srcId="{5924BE31-76F2-4F61-B0EB-7A95523D231F}" destId="{F39344B3-EA76-4959-9343-D1F0B506277D}" srcOrd="0" destOrd="0" parTransId="{F7C8C911-E1A8-4CE3-80EB-932B27235476}" sibTransId="{34107899-A240-4FBD-8E32-84F96DC2F770}"/>
    <dgm:cxn modelId="{04A4E3C4-E210-4E8B-820B-392D23C6C2D3}" srcId="{9F3DB200-45B9-46C3-BF47-81C06186BBE4}" destId="{5924BE31-76F2-4F61-B0EB-7A95523D231F}" srcOrd="2" destOrd="0" parTransId="{E0ADA1EE-44F0-4BC4-91AA-4E1D87CFFBB1}" sibTransId="{71A1156C-8EF5-4938-816E-D9BB7EE8B787}"/>
    <dgm:cxn modelId="{29C90345-FD3E-4D9B-A07D-8F615DDCD0A0}" type="presOf" srcId="{9F3DB200-45B9-46C3-BF47-81C06186BBE4}" destId="{207F5DA8-8EDE-401F-B0A7-3ABEE6A372F0}" srcOrd="0" destOrd="0" presId="urn:microsoft.com/office/officeart/2005/8/layout/lProcess3"/>
    <dgm:cxn modelId="{E6379488-42B1-4B3B-B3F2-5BA8D3CEB813}" srcId="{9F3DB200-45B9-46C3-BF47-81C06186BBE4}" destId="{5A87B87A-E164-4A99-AE11-92F7021A807E}" srcOrd="3" destOrd="0" parTransId="{08D1C768-D9E4-40A3-BB14-C24CA8290E12}" sibTransId="{F95D1046-2E85-49F3-9289-AD6FB1AC6600}"/>
    <dgm:cxn modelId="{89043E1C-026F-4013-A51F-A70803E29A31}" type="presOf" srcId="{05A1EBE9-9BEC-4F57-9EE9-CA37C565CE0D}" destId="{9CC7D668-0105-426E-8BB3-EFD78BF226C7}" srcOrd="0" destOrd="0" presId="urn:microsoft.com/office/officeart/2005/8/layout/lProcess3"/>
    <dgm:cxn modelId="{1AC900A3-7483-4E7B-963E-BBA8A10C1E65}" type="presOf" srcId="{5D7ED5C7-815A-4A98-ABED-64318C7A8EEE}" destId="{8836D5B3-9693-40BE-8AD2-F5A7BC0B57B1}" srcOrd="0" destOrd="0" presId="urn:microsoft.com/office/officeart/2005/8/layout/lProcess3"/>
    <dgm:cxn modelId="{6790BA2E-EE8B-4D13-A033-4C9B2CB3F030}" srcId="{5A87B87A-E164-4A99-AE11-92F7021A807E}" destId="{41BC35C9-E789-42FB-92E6-3CA43B7A1927}" srcOrd="0" destOrd="0" parTransId="{F7608523-275C-48A1-8E32-74305A1AA5B4}" sibTransId="{D85227AD-2C18-4D04-9FD5-065A0C924301}"/>
    <dgm:cxn modelId="{DA9491E0-DCB8-4863-B994-C86EF0446DB9}" type="presOf" srcId="{3DDA428C-F467-4F94-ADC5-C71161771C45}" destId="{D86F5195-AA9B-4833-9EB7-E3FFDFD48463}" srcOrd="0" destOrd="0" presId="urn:microsoft.com/office/officeart/2005/8/layout/lProcess3"/>
    <dgm:cxn modelId="{B1651CFB-B09C-424B-80B3-AE603DD78DA9}" type="presParOf" srcId="{207F5DA8-8EDE-401F-B0A7-3ABEE6A372F0}" destId="{0BC394B6-3D5C-4D1C-9D69-5096827C5F4C}" srcOrd="0" destOrd="0" presId="urn:microsoft.com/office/officeart/2005/8/layout/lProcess3"/>
    <dgm:cxn modelId="{0865961A-64D1-4799-AC2F-4FB9F41810FD}" type="presParOf" srcId="{0BC394B6-3D5C-4D1C-9D69-5096827C5F4C}" destId="{8836D5B3-9693-40BE-8AD2-F5A7BC0B57B1}" srcOrd="0" destOrd="0" presId="urn:microsoft.com/office/officeart/2005/8/layout/lProcess3"/>
    <dgm:cxn modelId="{E6B22140-2CE8-45EB-8490-95C50FD51A22}" type="presParOf" srcId="{0BC394B6-3D5C-4D1C-9D69-5096827C5F4C}" destId="{431ADBCE-54FB-4913-ACD2-595528F006A3}" srcOrd="1" destOrd="0" presId="urn:microsoft.com/office/officeart/2005/8/layout/lProcess3"/>
    <dgm:cxn modelId="{D3BF339C-1FF7-4ED6-A4EE-A10562F63D88}" type="presParOf" srcId="{0BC394B6-3D5C-4D1C-9D69-5096827C5F4C}" destId="{578E754E-A539-4FD7-BDE9-299B6057D95F}" srcOrd="2" destOrd="0" presId="urn:microsoft.com/office/officeart/2005/8/layout/lProcess3"/>
    <dgm:cxn modelId="{43A88645-0276-4A91-9438-55B3C94763AB}" type="presParOf" srcId="{207F5DA8-8EDE-401F-B0A7-3ABEE6A372F0}" destId="{4A99AD9F-216D-4658-B535-78EF311646DD}" srcOrd="1" destOrd="0" presId="urn:microsoft.com/office/officeart/2005/8/layout/lProcess3"/>
    <dgm:cxn modelId="{B2158A85-6172-4CD3-9123-233DA5F66E5C}" type="presParOf" srcId="{207F5DA8-8EDE-401F-B0A7-3ABEE6A372F0}" destId="{DDFB0486-58B5-47BA-8DFE-A01A3F6DF40A}" srcOrd="2" destOrd="0" presId="urn:microsoft.com/office/officeart/2005/8/layout/lProcess3"/>
    <dgm:cxn modelId="{54E931F8-ECA8-4629-9992-A2B669F5BD30}" type="presParOf" srcId="{DDFB0486-58B5-47BA-8DFE-A01A3F6DF40A}" destId="{D86F5195-AA9B-4833-9EB7-E3FFDFD48463}" srcOrd="0" destOrd="0" presId="urn:microsoft.com/office/officeart/2005/8/layout/lProcess3"/>
    <dgm:cxn modelId="{E802EE56-C3F1-4B7E-90AB-A65C2925B83F}" type="presParOf" srcId="{DDFB0486-58B5-47BA-8DFE-A01A3F6DF40A}" destId="{574E46C4-E4AC-4F48-ACE5-2C38BAC47C09}" srcOrd="1" destOrd="0" presId="urn:microsoft.com/office/officeart/2005/8/layout/lProcess3"/>
    <dgm:cxn modelId="{AE4DBF6E-A9F6-4C25-BFF4-46DE36460F39}" type="presParOf" srcId="{DDFB0486-58B5-47BA-8DFE-A01A3F6DF40A}" destId="{9CC7D668-0105-426E-8BB3-EFD78BF226C7}" srcOrd="2" destOrd="0" presId="urn:microsoft.com/office/officeart/2005/8/layout/lProcess3"/>
    <dgm:cxn modelId="{BBC4B3CC-504A-43B7-A764-9004E3462CEE}" type="presParOf" srcId="{207F5DA8-8EDE-401F-B0A7-3ABEE6A372F0}" destId="{278B0689-0F3E-411C-A6A2-B1C6C9CF52FB}" srcOrd="3" destOrd="0" presId="urn:microsoft.com/office/officeart/2005/8/layout/lProcess3"/>
    <dgm:cxn modelId="{B59F19A4-5A9C-4E75-900B-1B5CFC6B3F35}" type="presParOf" srcId="{207F5DA8-8EDE-401F-B0A7-3ABEE6A372F0}" destId="{905549E1-9B0B-44E1-B94E-C3C3C8861837}" srcOrd="4" destOrd="0" presId="urn:microsoft.com/office/officeart/2005/8/layout/lProcess3"/>
    <dgm:cxn modelId="{B8705360-0A5D-4ACD-BF5E-B0F0DE5259F6}" type="presParOf" srcId="{905549E1-9B0B-44E1-B94E-C3C3C8861837}" destId="{FB51F462-A37B-49C8-9062-9A1C85B2D8BB}" srcOrd="0" destOrd="0" presId="urn:microsoft.com/office/officeart/2005/8/layout/lProcess3"/>
    <dgm:cxn modelId="{911B4900-F4AD-41C7-AE96-209C1F4BE300}" type="presParOf" srcId="{905549E1-9B0B-44E1-B94E-C3C3C8861837}" destId="{760A762F-5307-4080-83FD-D15AE2866234}" srcOrd="1" destOrd="0" presId="urn:microsoft.com/office/officeart/2005/8/layout/lProcess3"/>
    <dgm:cxn modelId="{2F26663F-3CB6-40E6-9EAF-BE7E4932DD82}" type="presParOf" srcId="{905549E1-9B0B-44E1-B94E-C3C3C8861837}" destId="{8A2334A6-DF3F-4BFC-9965-7EB5ACE44A16}" srcOrd="2" destOrd="0" presId="urn:microsoft.com/office/officeart/2005/8/layout/lProcess3"/>
    <dgm:cxn modelId="{6D19DFE8-14BF-468F-A571-8266664B02AD}" type="presParOf" srcId="{207F5DA8-8EDE-401F-B0A7-3ABEE6A372F0}" destId="{29A4F414-50B5-4DD9-B352-ECBCC8BB0DF7}" srcOrd="5" destOrd="0" presId="urn:microsoft.com/office/officeart/2005/8/layout/lProcess3"/>
    <dgm:cxn modelId="{8B3FCC79-12AD-4C7B-8E9F-2D540E200113}" type="presParOf" srcId="{207F5DA8-8EDE-401F-B0A7-3ABEE6A372F0}" destId="{42B1C4C5-1EA5-4FDB-889D-2C1E464DF77C}" srcOrd="6" destOrd="0" presId="urn:microsoft.com/office/officeart/2005/8/layout/lProcess3"/>
    <dgm:cxn modelId="{B9BCA7CB-E86F-4BF3-8654-87CC33B3BF4B}" type="presParOf" srcId="{42B1C4C5-1EA5-4FDB-889D-2C1E464DF77C}" destId="{C99FC19A-1735-48E2-9682-E4EFD6D52C54}" srcOrd="0" destOrd="0" presId="urn:microsoft.com/office/officeart/2005/8/layout/lProcess3"/>
    <dgm:cxn modelId="{9AD40F09-BD03-44DA-BF1A-F30021DA88E2}" type="presParOf" srcId="{42B1C4C5-1EA5-4FDB-889D-2C1E464DF77C}" destId="{B555F272-85DD-46ED-8D36-CF3E5F11326D}" srcOrd="1" destOrd="0" presId="urn:microsoft.com/office/officeart/2005/8/layout/lProcess3"/>
    <dgm:cxn modelId="{003B0760-8925-4D6A-98E9-48CEBA3EBB3A}" type="presParOf" srcId="{42B1C4C5-1EA5-4FDB-889D-2C1E464DF77C}" destId="{3FB945D3-5980-4879-A9BB-7DB73417636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25B06-99C7-4E81-9F14-FEAC4B9EB220}">
      <dsp:nvSpPr>
        <dsp:cNvPr id="0" name=""/>
        <dsp:cNvSpPr/>
      </dsp:nvSpPr>
      <dsp:spPr>
        <a:xfrm>
          <a:off x="0" y="36119"/>
          <a:ext cx="8991600" cy="1179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以利</a:t>
          </a:r>
          <a:r>
            <a:rPr lang="zh-TW" sz="3600" b="1" kern="1200" smtClean="0">
              <a:latin typeface="AR Kaiti Medium Big5" pitchFamily="49" charset="-120"/>
              <a:ea typeface="AR Kaiti Medium Big5" pitchFamily="49" charset="-120"/>
            </a:rPr>
            <a:t>米勒</a:t>
          </a:r>
          <a:r>
            <a:rPr lang="en-US" altLang="zh-TW" sz="3600" b="1" kern="120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altLang="zh-TW" sz="3600" b="1" kern="120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m</a:t>
          </a:r>
          <a:r>
            <a:rPr lang="en-US" sz="3600" b="1" kern="120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y </a:t>
          </a:r>
          <a:r>
            <a:rPr lang="en-US" sz="3600" b="1" kern="1200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God is King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上帝是我的王</a:t>
          </a:r>
          <a:endParaRPr lang="en-US" sz="36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>
        <a:off x="57572" y="93691"/>
        <a:ext cx="8876456" cy="1064216"/>
      </dsp:txXfrm>
    </dsp:sp>
    <dsp:sp modelId="{C099379C-4650-4667-87A2-E216B77E53F2}">
      <dsp:nvSpPr>
        <dsp:cNvPr id="0" name=""/>
        <dsp:cNvSpPr/>
      </dsp:nvSpPr>
      <dsp:spPr>
        <a:xfrm>
          <a:off x="0" y="1396919"/>
          <a:ext cx="8991600" cy="1179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拿俄米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altLang="zh-TW" sz="3600" b="1" kern="1200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p</a:t>
          </a:r>
          <a:r>
            <a:rPr lang="en-US" sz="3600" b="1" kern="1200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leasant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舒適的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7572" y="1454491"/>
        <a:ext cx="8876456" cy="1064216"/>
      </dsp:txXfrm>
    </dsp:sp>
    <dsp:sp modelId="{8483830E-AD30-498C-8196-68F388FEC17E}">
      <dsp:nvSpPr>
        <dsp:cNvPr id="0" name=""/>
        <dsp:cNvSpPr/>
      </dsp:nvSpPr>
      <dsp:spPr>
        <a:xfrm>
          <a:off x="0" y="2757719"/>
          <a:ext cx="8991600" cy="1179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瑪拉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sz="3600" b="1" kern="1200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bitter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苦毒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7572" y="2815291"/>
        <a:ext cx="8876456" cy="1064216"/>
      </dsp:txXfrm>
    </dsp:sp>
    <dsp:sp modelId="{06970045-46DE-4401-B994-B0CBBB5C33AF}">
      <dsp:nvSpPr>
        <dsp:cNvPr id="0" name=""/>
        <dsp:cNvSpPr/>
      </dsp:nvSpPr>
      <dsp:spPr>
        <a:xfrm>
          <a:off x="0" y="4118520"/>
          <a:ext cx="8991600" cy="11793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伯利恆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 </a:t>
          </a:r>
          <a:r>
            <a:rPr lang="en-US" sz="3600" b="1" kern="1200" dirty="0" smtClean="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rPr>
            <a:t>house of food 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糧食之家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7572" y="4176092"/>
        <a:ext cx="8876456" cy="1064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73DB0-C602-4B5B-8548-62B1780CBAB1}">
      <dsp:nvSpPr>
        <dsp:cNvPr id="0" name=""/>
        <dsp:cNvSpPr/>
      </dsp:nvSpPr>
      <dsp:spPr>
        <a:xfrm>
          <a:off x="3638385" y="2457285"/>
          <a:ext cx="1867229" cy="18672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Hesed</a:t>
          </a:r>
          <a:endParaRPr lang="en-US" sz="3900" kern="1200" dirty="0"/>
        </a:p>
      </dsp:txBody>
      <dsp:txXfrm>
        <a:off x="3911834" y="2730734"/>
        <a:ext cx="1320331" cy="1320331"/>
      </dsp:txXfrm>
    </dsp:sp>
    <dsp:sp modelId="{57E62158-AD29-4E02-B3FA-7349009F249C}">
      <dsp:nvSpPr>
        <dsp:cNvPr id="0" name=""/>
        <dsp:cNvSpPr/>
      </dsp:nvSpPr>
      <dsp:spPr>
        <a:xfrm rot="16200000">
          <a:off x="4289897" y="2156804"/>
          <a:ext cx="56420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64204" y="18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894" y="2161077"/>
        <a:ext cx="28210" cy="28210"/>
      </dsp:txXfrm>
    </dsp:sp>
    <dsp:sp modelId="{4E810255-94E5-4418-8999-7B44CE127A0A}">
      <dsp:nvSpPr>
        <dsp:cNvPr id="0" name=""/>
        <dsp:cNvSpPr/>
      </dsp:nvSpPr>
      <dsp:spPr>
        <a:xfrm>
          <a:off x="3638385" y="25851"/>
          <a:ext cx="1867229" cy="18672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Maokai Heavy Big5" pitchFamily="49" charset="-120"/>
              <a:ea typeface="AR Maokai Heavy Big5" pitchFamily="49" charset="-120"/>
            </a:rPr>
            <a:t>loving kindness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恩慈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911834" y="299300"/>
        <a:ext cx="1320331" cy="1320331"/>
      </dsp:txXfrm>
    </dsp:sp>
    <dsp:sp modelId="{A8C3F319-3A55-4DB7-8B8A-5AC168497FED}">
      <dsp:nvSpPr>
        <dsp:cNvPr id="0" name=""/>
        <dsp:cNvSpPr/>
      </dsp:nvSpPr>
      <dsp:spPr>
        <a:xfrm>
          <a:off x="5505614" y="3372521"/>
          <a:ext cx="56420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64204" y="18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73611" y="3376794"/>
        <a:ext cx="28210" cy="28210"/>
      </dsp:txXfrm>
    </dsp:sp>
    <dsp:sp modelId="{BF25D499-9DA8-4E1A-B159-252FF22CDA9F}">
      <dsp:nvSpPr>
        <dsp:cNvPr id="0" name=""/>
        <dsp:cNvSpPr/>
      </dsp:nvSpPr>
      <dsp:spPr>
        <a:xfrm>
          <a:off x="6069819" y="2457285"/>
          <a:ext cx="1867229" cy="186722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Maokai Heavy Big5" pitchFamily="49" charset="-120"/>
              <a:ea typeface="AR Maokai Heavy Big5" pitchFamily="49" charset="-120"/>
            </a:rPr>
            <a:t>faithfulness</a:t>
          </a: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信實</a:t>
          </a:r>
          <a:endParaRPr lang="en-US" altLang="en-US" sz="4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6343268" y="2730734"/>
        <a:ext cx="1320331" cy="1320331"/>
      </dsp:txXfrm>
    </dsp:sp>
    <dsp:sp modelId="{56C41622-7B1A-4533-B7D6-78C37A87AF0C}">
      <dsp:nvSpPr>
        <dsp:cNvPr id="0" name=""/>
        <dsp:cNvSpPr/>
      </dsp:nvSpPr>
      <dsp:spPr>
        <a:xfrm rot="5400000">
          <a:off x="4289897" y="4588238"/>
          <a:ext cx="56420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64204" y="18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894" y="4592511"/>
        <a:ext cx="28210" cy="28210"/>
      </dsp:txXfrm>
    </dsp:sp>
    <dsp:sp modelId="{A99AFD3D-DA0F-486F-9762-50DE930C724C}">
      <dsp:nvSpPr>
        <dsp:cNvPr id="0" name=""/>
        <dsp:cNvSpPr/>
      </dsp:nvSpPr>
      <dsp:spPr>
        <a:xfrm>
          <a:off x="3638385" y="4888719"/>
          <a:ext cx="1867229" cy="186722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 Maokai Heavy Big5" pitchFamily="49" charset="-120"/>
              <a:ea typeface="AR Maokai Heavy Big5" pitchFamily="49" charset="-120"/>
            </a:rPr>
            <a:t>Loyalty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忠誠</a:t>
          </a:r>
          <a:endParaRPr lang="en-US" altLang="en-US" sz="4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3911834" y="5162168"/>
        <a:ext cx="1320331" cy="1320331"/>
      </dsp:txXfrm>
    </dsp:sp>
    <dsp:sp modelId="{47F613CA-56D3-4273-BF03-45F3023DADCD}">
      <dsp:nvSpPr>
        <dsp:cNvPr id="0" name=""/>
        <dsp:cNvSpPr/>
      </dsp:nvSpPr>
      <dsp:spPr>
        <a:xfrm rot="10800000">
          <a:off x="3074180" y="3372521"/>
          <a:ext cx="56420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64204" y="183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2177" y="3376794"/>
        <a:ext cx="28210" cy="28210"/>
      </dsp:txXfrm>
    </dsp:sp>
    <dsp:sp modelId="{A43D2F3A-2088-4B8F-AC52-E24628165F1B}">
      <dsp:nvSpPr>
        <dsp:cNvPr id="0" name=""/>
        <dsp:cNvSpPr/>
      </dsp:nvSpPr>
      <dsp:spPr>
        <a:xfrm>
          <a:off x="1206951" y="2457285"/>
          <a:ext cx="1867229" cy="186722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Goodness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善良</a:t>
          </a:r>
          <a:endParaRPr lang="en-US" altLang="en-US" sz="40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480400" y="2730734"/>
        <a:ext cx="1320331" cy="1320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9A2D-8DAA-4E86-94E9-AC7EEBBBCCFC}">
      <dsp:nvSpPr>
        <dsp:cNvPr id="0" name=""/>
        <dsp:cNvSpPr/>
      </dsp:nvSpPr>
      <dsp:spPr>
        <a:xfrm>
          <a:off x="0" y="29012"/>
          <a:ext cx="9144000" cy="981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AR Kaiti Medium Big5" pitchFamily="49" charset="-120"/>
              <a:ea typeface="AR Kaiti Medium Big5" pitchFamily="49" charset="-120"/>
            </a:rPr>
            <a:t>我已經年老，勿會閣有丈夫！</a:t>
          </a:r>
          <a:endParaRPr lang="en-US" sz="39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76903"/>
        <a:ext cx="9048218" cy="885263"/>
      </dsp:txXfrm>
    </dsp:sp>
    <dsp:sp modelId="{ACDB5D17-E385-4060-BA58-FCF82B5059A6}">
      <dsp:nvSpPr>
        <dsp:cNvPr id="0" name=""/>
        <dsp:cNvSpPr/>
      </dsp:nvSpPr>
      <dsp:spPr>
        <a:xfrm>
          <a:off x="0" y="1122377"/>
          <a:ext cx="9144000" cy="9810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我今暝若有丈夫也會生子，恁豈會聽候咽大漢嗎？</a:t>
          </a:r>
          <a:endParaRPr lang="en-US" sz="32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1170268"/>
        <a:ext cx="9048218" cy="885263"/>
      </dsp:txXfrm>
    </dsp:sp>
    <dsp:sp modelId="{BB32B2E6-C8E4-4ECB-B34A-A026BB1B8578}">
      <dsp:nvSpPr>
        <dsp:cNvPr id="0" name=""/>
        <dsp:cNvSpPr/>
      </dsp:nvSpPr>
      <dsp:spPr>
        <a:xfrm>
          <a:off x="0" y="2215742"/>
          <a:ext cx="9144000" cy="98104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AR Kaiti Medium Big5" pitchFamily="49" charset="-120"/>
              <a:ea typeface="AR Kaiti Medium Big5" pitchFamily="49" charset="-120"/>
            </a:rPr>
            <a:t>恁豈會</a:t>
          </a:r>
          <a:r>
            <a:rPr lang="zh-TW" altLang="en-US" sz="3900" b="1" kern="1200" dirty="0" smtClean="0">
              <a:latin typeface="AR Kaiti Medium Big5" pitchFamily="49" charset="-120"/>
              <a:ea typeface="AR Kaiti Medium Big5" pitchFamily="49" charset="-120"/>
            </a:rPr>
            <a:t>等著他們不</a:t>
          </a:r>
          <a:r>
            <a:rPr lang="zh-TW" sz="3900" b="1" kern="1200" dirty="0" smtClean="0">
              <a:latin typeface="AR Kaiti Medium Big5" pitchFamily="49" charset="-120"/>
              <a:ea typeface="AR Kaiti Medium Big5" pitchFamily="49" charset="-120"/>
            </a:rPr>
            <a:t>嫁</a:t>
          </a:r>
          <a:r>
            <a:rPr lang="zh-TW" altLang="en-US" sz="3900" b="1" kern="1200" dirty="0" smtClean="0">
              <a:latin typeface="AR Kaiti Medium Big5" pitchFamily="49" charset="-120"/>
              <a:ea typeface="AR Kaiti Medium Big5" pitchFamily="49" charset="-120"/>
            </a:rPr>
            <a:t>別</a:t>
          </a:r>
          <a:r>
            <a:rPr lang="zh-TW" sz="3900" b="1" kern="1200" dirty="0" smtClean="0">
              <a:latin typeface="AR Kaiti Medium Big5" pitchFamily="49" charset="-120"/>
              <a:ea typeface="AR Kaiti Medium Big5" pitchFamily="49" charset="-120"/>
            </a:rPr>
            <a:t>人嗎？</a:t>
          </a:r>
          <a:endParaRPr lang="en-US" sz="39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891" y="2263633"/>
        <a:ext cx="9048218" cy="8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D5B3-9693-40BE-8AD2-F5A7BC0B57B1}">
      <dsp:nvSpPr>
        <dsp:cNvPr id="0" name=""/>
        <dsp:cNvSpPr/>
      </dsp:nvSpPr>
      <dsp:spPr>
        <a:xfrm>
          <a:off x="3034" y="153878"/>
          <a:ext cx="1512208" cy="9400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1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473045" y="153878"/>
        <a:ext cx="572186" cy="940022"/>
      </dsp:txXfrm>
    </dsp:sp>
    <dsp:sp modelId="{578E754E-A539-4FD7-BDE9-299B6057D95F}">
      <dsp:nvSpPr>
        <dsp:cNvPr id="0" name=""/>
        <dsp:cNvSpPr/>
      </dsp:nvSpPr>
      <dsp:spPr>
        <a:xfrm>
          <a:off x="1520915" y="160021"/>
          <a:ext cx="6022884" cy="92773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一生跟隨</a:t>
          </a:r>
          <a:endParaRPr lang="en-US" altLang="en-US" sz="4800" b="1" kern="1200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984784" y="160021"/>
        <a:ext cx="5095147" cy="927737"/>
      </dsp:txXfrm>
    </dsp:sp>
    <dsp:sp modelId="{D86F5195-AA9B-4833-9EB7-E3FFDFD48463}">
      <dsp:nvSpPr>
        <dsp:cNvPr id="0" name=""/>
        <dsp:cNvSpPr/>
      </dsp:nvSpPr>
      <dsp:spPr>
        <a:xfrm>
          <a:off x="3034" y="1114219"/>
          <a:ext cx="1522737" cy="10127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2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09411" y="1114219"/>
        <a:ext cx="509983" cy="1012754"/>
      </dsp:txXfrm>
    </dsp:sp>
    <dsp:sp modelId="{9CC7D668-0105-426E-8BB3-EFD78BF226C7}">
      <dsp:nvSpPr>
        <dsp:cNvPr id="0" name=""/>
        <dsp:cNvSpPr/>
      </dsp:nvSpPr>
      <dsp:spPr>
        <a:xfrm>
          <a:off x="1520915" y="1176941"/>
          <a:ext cx="6022884" cy="8873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00B050"/>
              </a:solidFill>
              <a:latin typeface="AR Kaiti Medium Big5" pitchFamily="49" charset="-120"/>
              <a:ea typeface="AR Kaiti Medium Big5" pitchFamily="49" charset="-120"/>
            </a:rPr>
            <a:t>緊緊相連</a:t>
          </a:r>
          <a:endParaRPr lang="en-US" altLang="en-US" sz="4800" b="1" kern="1200" dirty="0" smtClean="0">
            <a:solidFill>
              <a:srgbClr val="00B050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964570" y="1176941"/>
        <a:ext cx="5135575" cy="887309"/>
      </dsp:txXfrm>
    </dsp:sp>
    <dsp:sp modelId="{FB51F462-A37B-49C8-9062-9A1C85B2D8BB}">
      <dsp:nvSpPr>
        <dsp:cNvPr id="0" name=""/>
        <dsp:cNvSpPr/>
      </dsp:nvSpPr>
      <dsp:spPr>
        <a:xfrm>
          <a:off x="3034" y="2147292"/>
          <a:ext cx="1558268" cy="10047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3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05430" y="2147292"/>
        <a:ext cx="553477" cy="1004791"/>
      </dsp:txXfrm>
    </dsp:sp>
    <dsp:sp modelId="{8A2334A6-DF3F-4BFC-9965-7EB5ACE44A16}">
      <dsp:nvSpPr>
        <dsp:cNvPr id="0" name=""/>
        <dsp:cNvSpPr/>
      </dsp:nvSpPr>
      <dsp:spPr>
        <a:xfrm>
          <a:off x="1514136" y="2171700"/>
          <a:ext cx="6022884" cy="95597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7030A0"/>
              </a:solidFill>
              <a:latin typeface="AR Kaiti Medium Big5" pitchFamily="49" charset="-120"/>
              <a:ea typeface="AR Kaiti Medium Big5" pitchFamily="49" charset="-120"/>
            </a:rPr>
            <a:t>同心同信</a:t>
          </a:r>
          <a:endParaRPr lang="en-US" sz="4800" b="1" kern="1200" dirty="0" smtClean="0">
            <a:solidFill>
              <a:srgbClr val="7030A0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992123" y="2171700"/>
        <a:ext cx="5066911" cy="955973"/>
      </dsp:txXfrm>
    </dsp:sp>
    <dsp:sp modelId="{C99FC19A-1735-48E2-9682-E4EFD6D52C54}">
      <dsp:nvSpPr>
        <dsp:cNvPr id="0" name=""/>
        <dsp:cNvSpPr/>
      </dsp:nvSpPr>
      <dsp:spPr>
        <a:xfrm>
          <a:off x="3034" y="3172401"/>
          <a:ext cx="1562013" cy="10171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4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511594" y="3172401"/>
        <a:ext cx="544893" cy="1017120"/>
      </dsp:txXfrm>
    </dsp:sp>
    <dsp:sp modelId="{3FB945D3-5980-4879-A9BB-7DB734176369}">
      <dsp:nvSpPr>
        <dsp:cNvPr id="0" name=""/>
        <dsp:cNvSpPr/>
      </dsp:nvSpPr>
      <dsp:spPr>
        <a:xfrm>
          <a:off x="1517880" y="3240405"/>
          <a:ext cx="6022884" cy="881111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0070C0"/>
              </a:solidFill>
              <a:latin typeface="AR Kaiti Medium Big5" pitchFamily="49" charset="-120"/>
              <a:ea typeface="AR Kaiti Medium Big5" pitchFamily="49" charset="-120"/>
            </a:rPr>
            <a:t>至死不渝</a:t>
          </a:r>
          <a:endParaRPr lang="en-US" altLang="en-US" sz="4800" b="1" kern="1200" dirty="0" smtClean="0">
            <a:solidFill>
              <a:srgbClr val="0070C0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958436" y="3240405"/>
        <a:ext cx="5141773" cy="88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0D06B6-F74A-42DA-9192-9C0409E22E7D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92A6E-4D78-43F3-95D7-BDB78ED1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20B1-CB40-4A37-BDF4-DADEC06AFF8C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E0A9-20E1-4B0C-97F8-009E471A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BA48-3C5E-41D4-B2B9-FF028B5F1D64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4AAA-E725-4E11-8A67-3420FBA87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FB38-62F1-48BF-8DF2-3A6EC4404908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BBE4-1E96-4EF4-8EDC-50A9FC46B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FC7C-3508-4972-8A55-432C3EC45EA9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4F66-0ACF-4771-A083-5B20B2A13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1672-5A2E-448F-9B23-61132CEDF904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0FA5-909B-4740-BB5C-9D32EB086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0D24-2BC0-4AAE-A1B9-1F2980BC3E02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B940-F3EC-4D10-956B-AEF4031D6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B71B-425A-4A08-B670-4239CC9638B1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7E73-B70D-4AD2-ACF5-C236EB7E6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EB62-7174-4CB5-B053-A470C761880A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00CC-83C6-48D1-9BC5-2EACC2369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3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4FA2-5242-49A2-8F4A-073BA00E7ECB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80E0-31A3-4B5F-ACD3-93D6CA82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CA3C-A8E5-4FA0-80E3-859709483870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A64-73A0-4F7F-99B2-958866A90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658D-2B6B-4EF2-93AC-ADD32E171D6F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3EC1-2169-4064-9404-2D8CF87E0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4FEF9-A84E-48C4-9EE4-FE94EC19BDF0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1A9076-D112-4212-95FE-AEA32B05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572000" y="2819400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路得記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1:1-22</a:t>
            </a:r>
            <a:endParaRPr 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800" y="914400"/>
            <a:ext cx="73660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80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起手割大麥的時</a:t>
            </a:r>
            <a:endParaRPr lang="en-US" altLang="en-US" sz="8000" dirty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054" name="Picture 6" descr="http://w3.chabad.org/media/images/77/YJWu775924.jpg"/>
          <p:cNvPicPr>
            <a:picLocks noChangeAspect="1" noChangeArrowheads="1"/>
          </p:cNvPicPr>
          <p:nvPr/>
        </p:nvPicPr>
        <p:blipFill>
          <a:blip r:embed="rId2"/>
          <a:srcRect r="4000"/>
          <a:stretch>
            <a:fillRect/>
          </a:stretch>
        </p:blipFill>
        <p:spPr bwMode="auto">
          <a:xfrm>
            <a:off x="1447800" y="2667000"/>
            <a:ext cx="2692400" cy="344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://uploads5.wikipaintings.org/images/william-blake/naomi-entreating-ruth-and-orpah-to-return-to-the-land-of-moab-1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5054" r="9457" b="5684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381000"/>
            <a:ext cx="4287838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只是路得捨不得拿俄米</a:t>
            </a:r>
            <a:endParaRPr lang="en-US" altLang="zh-TW" sz="32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en-US" sz="3200" dirty="0">
                <a:ea typeface="AR Maokai Heavy Big5" pitchFamily="49" charset="-120"/>
              </a:rPr>
              <a:t>but Ruth clung to 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09600" y="2133600"/>
            <a:ext cx="8001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3200" b="1">
                <a:latin typeface="Times New Roman" pitchFamily="18" charset="0"/>
                <a:ea typeface="AR Kaiti Medium Big5" pitchFamily="49" charset="-120"/>
              </a:rPr>
              <a:t>16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路得講：「莫得勸我離開你，倒去無隨你。因為你去遐，我也欲去遐；你歇佇遐，我也欲歇遐；你的百姓欲做我的百姓，你的上帝也欲做我的上帝。</a:t>
            </a:r>
            <a:endParaRPr lang="en-US" altLang="zh-TW" sz="3200" b="1">
              <a:latin typeface="Times New Roman" pitchFamily="18" charset="0"/>
              <a:ea typeface="AR Kaiti Medium Big5" pitchFamily="49" charset="-120"/>
            </a:endParaRPr>
          </a:p>
          <a:p>
            <a:pPr eaLnBrk="0" hangingPunct="0"/>
            <a:r>
              <a:rPr lang="en-US" altLang="en-US" sz="3200" b="1">
                <a:latin typeface="Times New Roman" pitchFamily="18" charset="0"/>
                <a:ea typeface="AR Kaiti Medium Big5" pitchFamily="49" charset="-120"/>
              </a:rPr>
              <a:t>17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你死佇遐，我也死佇遐，埋葬佇遐。除死以外若有甚麼互你我相離！願耶和華加倍責罰我。」</a:t>
            </a:r>
            <a:endParaRPr lang="en-US" altLang="zh-TW" sz="3200" b="1">
              <a:latin typeface="Times New Roman" pitchFamily="18" charset="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				</a:t>
            </a:r>
            <a:endParaRPr lang="zh-TW" altLang="en-US" sz="3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096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三、委身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2286000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9" descr="http://uploads5.wikipaintings.org/images/william-blake/naomi-entreating-ruth-and-orpah-to-return-to-the-land-of-moab-179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7442" t="5054" r="9457" b="5684"/>
          <a:stretch>
            <a:fillRect/>
          </a:stretch>
        </p:blipFill>
        <p:spPr bwMode="auto">
          <a:xfrm>
            <a:off x="3429000" y="381000"/>
            <a:ext cx="2209800" cy="1660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6D5B3-9693-40BE-8AD2-F5A7BC0B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836D5B3-9693-40BE-8AD2-F5A7BC0B5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E754E-A539-4FD7-BDE9-299B6057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578E754E-A539-4FD7-BDE9-299B6057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F5195-AA9B-4833-9EB7-E3FFDFD4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86F5195-AA9B-4833-9EB7-E3FFDFD4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7D668-0105-426E-8BB3-EFD78BF22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9CC7D668-0105-426E-8BB3-EFD78BF22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1F462-A37B-49C8-9062-9A1C85B2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B51F462-A37B-49C8-9062-9A1C85B2D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2334A6-DF3F-4BFC-9965-7EB5ACE4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A2334A6-DF3F-4BFC-9965-7EB5ACE44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FC19A-1735-48E2-9682-E4EFD6D5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99FC19A-1735-48E2-9682-E4EFD6D52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945D3-5980-4879-A9BB-7DB73417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3FB945D3-5980-4879-A9BB-7DB734176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http://rescuejesusnow.files.wordpress.com/2012/03/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5410200"/>
            <a:ext cx="5827713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抵仔是起手割大麥的時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wansongpu.com/picture/%E4%B8%AA%E4%BA%BA%E4%B8%93%E6%A0%8F/%E6%8B%BE%E7%A9%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914400"/>
            <a:ext cx="41846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114800"/>
            <a:ext cx="312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一起經歷上帝的</a:t>
            </a:r>
            <a:r>
              <a:rPr lang="en-US" sz="32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6096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結論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114800"/>
            <a:ext cx="4267200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ea typeface="AR Maokai Heavy Big5" pitchFamily="49" charset="-120"/>
              </a:rPr>
              <a:t>善良</a:t>
            </a:r>
            <a:r>
              <a:rPr lang="en-US" sz="4000" dirty="0">
                <a:ea typeface="AR Maokai Heavy Big5" pitchFamily="49" charset="-120"/>
              </a:rPr>
              <a:t>goodness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81400" y="4953000"/>
            <a:ext cx="4386263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a typeface="AR Maokai Heavy Big5" pitchFamily="49" charset="-120"/>
              </a:rPr>
              <a:t>恩慈</a:t>
            </a:r>
            <a:r>
              <a:rPr lang="en-US" sz="4000" dirty="0">
                <a:ea typeface="AR Maokai Heavy Big5" pitchFamily="49" charset="-120"/>
              </a:rPr>
              <a:t>loving kindness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581400" y="5791200"/>
            <a:ext cx="362585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a typeface="AR Maokai Heavy Big5" pitchFamily="49" charset="-120"/>
              </a:rPr>
              <a:t>信實</a:t>
            </a:r>
            <a:r>
              <a:rPr lang="en-US" sz="4000" dirty="0">
                <a:ea typeface="AR Maokai Heavy Big5" pitchFamily="49" charset="-120"/>
              </a:rPr>
              <a:t>faithfulness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1371600"/>
            <a:ext cx="5186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Benjamin Franklin </a:t>
            </a:r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是誰</a:t>
            </a:r>
            <a:r>
              <a:rPr lang="en-US" sz="3600"/>
              <a:t>?</a:t>
            </a:r>
          </a:p>
        </p:txBody>
      </p:sp>
      <p:pic>
        <p:nvPicPr>
          <p:cNvPr id="35844" name="Picture 4" descr="http://www.thenader.com/wp-content/uploads/2012/01/100-Dollar-Bi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6675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47800"/>
            <a:ext cx="71628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傳統觀點：大衛王時期的作品</a:t>
            </a:r>
            <a:endParaRPr lang="en-US" altLang="zh-TW" sz="36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        （主前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1011 - 931 B.C.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429000"/>
            <a:ext cx="71628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新的觀點：以色列人被擄後的作品   </a:t>
            </a:r>
            <a:endParaRPr lang="en-US" altLang="zh-TW" sz="36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        （主前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458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年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B.C.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438400"/>
            <a:ext cx="7467600" cy="15700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「當士師辦政事的時，彼個地抵著飢荒，佇猶大伯利恆，有一個人及伊的某二個子出外去摩押地。」（路得記 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1:1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495800"/>
            <a:ext cx="7467600" cy="1077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「當彼時，以色列中沒王，逐人照伊所看做對的來行」（士師記 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21:25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609600"/>
            <a:ext cx="3570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一、絕望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t0.gstatic.com/images?q=tbn:ANd9GcSsio73GMbZFz-LXrogamSE-dfe_3kIG2jczTYHUZeu7sKOVdCk3XyZ2ox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43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0" y="1524000"/>
          <a:ext cx="8991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925B06-99C7-4E81-9F14-FEAC4B9E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8925B06-99C7-4E81-9F14-FEAC4B9E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9379C-4650-4667-87A2-E216B77E5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099379C-4650-4667-87A2-E216B77E5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83830E-AD30-498C-8196-68F388FEC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483830E-AD30-498C-8196-68F388FEC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70045-46DE-4401-B994-B0CBBB5C3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6970045-46DE-4401-B994-B0CBBB5C3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2.bp.blogspot.com/-mhK9G6nmAe0/TVwf92YywCI/AAAAAAAAADc/z7d1DNDnWec/s1600/Ruthmap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 b="7294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4724400"/>
            <a:ext cx="14160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摩押地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09800"/>
            <a:ext cx="1262063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伯利恆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Curved Down Arrow 7"/>
          <p:cNvSpPr/>
          <p:nvPr/>
        </p:nvSpPr>
        <p:spPr>
          <a:xfrm rot="2478203">
            <a:off x="4321175" y="1385888"/>
            <a:ext cx="3724275" cy="180022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6858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二、抉擇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8200" y="2057400"/>
            <a:ext cx="762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拿俄米給二個媳婦講：「恁去啊，逐個倒去老母的厝。願耶和華</a:t>
            </a:r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好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款待恁，親像恁款待已經死的人及我一樣！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願耶和華賞賜恁逐人佇丈夫的家得著平安！」就及咽唚嘴。咽就出聲啼哭。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10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給伊講：「呣啊，阮欲及你相及倒去你的百姓遐。」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oitov.com/articles/RuthNaomi.jpg"/>
          <p:cNvPicPr>
            <a:picLocks noChangeAspect="1" noChangeArrowheads="1"/>
          </p:cNvPicPr>
          <p:nvPr/>
        </p:nvPicPr>
        <p:blipFill>
          <a:blip r:embed="rId2" cstate="print"/>
          <a:srcRect l="-1667" t="15000" r="53334" b="48750"/>
          <a:stretch>
            <a:fillRect/>
          </a:stretch>
        </p:blipFill>
        <p:spPr bwMode="auto">
          <a:xfrm>
            <a:off x="3352800" y="7620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0" y="3276600"/>
          <a:ext cx="9144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562600" y="236220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AR Maokai Heavy Big5" pitchFamily="49" charset="-120"/>
                <a:ea typeface="AR Maokai Heavy Big5" pitchFamily="49" charset="-120"/>
              </a:rPr>
              <a:t>拿俄米</a:t>
            </a:r>
            <a:endParaRPr lang="en-US" sz="28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0159A2D-8DAA-4E86-94E9-AC7EEBBBC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CDB5D17-E385-4060-BA58-FCF82B50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B32B2E6-C8E4-4ECB-B34A-A026BB1B8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537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AR Kaiti Medium Big5</vt:lpstr>
      <vt:lpstr>AR Maokai Heavy Big5</vt:lpstr>
      <vt:lpstr>Times New Roman</vt:lpstr>
      <vt:lpstr>PMingLiU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438</cp:revision>
  <dcterms:created xsi:type="dcterms:W3CDTF">2012-07-26T18:08:46Z</dcterms:created>
  <dcterms:modified xsi:type="dcterms:W3CDTF">2012-11-11T04:57:09Z</dcterms:modified>
</cp:coreProperties>
</file>