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336" r:id="rId2"/>
    <p:sldId id="349" r:id="rId3"/>
    <p:sldId id="353" r:id="rId4"/>
    <p:sldId id="342" r:id="rId5"/>
    <p:sldId id="348" r:id="rId6"/>
    <p:sldId id="343" r:id="rId7"/>
    <p:sldId id="355" r:id="rId8"/>
    <p:sldId id="279" r:id="rId9"/>
    <p:sldId id="352" r:id="rId10"/>
    <p:sldId id="341" r:id="rId11"/>
    <p:sldId id="345" r:id="rId12"/>
    <p:sldId id="354" r:id="rId13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0E4"/>
    <a:srgbClr val="FFFF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1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FC645-6321-4B78-983D-C9C7675CA6C3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760B9F7-36B9-4EAB-BE3B-61F4C98AE69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000" dirty="0" smtClean="0">
              <a:latin typeface="AR Maokai Heavy Big5" pitchFamily="49" charset="-120"/>
              <a:ea typeface="AR Maokai Heavy Big5" pitchFamily="49" charset="-120"/>
            </a:rPr>
            <a:t>逾越節</a:t>
          </a:r>
          <a:r>
            <a:rPr lang="en-US" altLang="zh-TW" sz="4000" dirty="0" smtClean="0">
              <a:latin typeface="AR Maokai Heavy Big5" pitchFamily="49" charset="-120"/>
              <a:ea typeface="AR Maokai Heavy Big5" pitchFamily="49" charset="-120"/>
            </a:rPr>
            <a:t>–</a:t>
          </a:r>
          <a:r>
            <a:rPr lang="zh-TW" altLang="en-US" sz="4000" dirty="0" smtClean="0">
              <a:latin typeface="AR Maokai Heavy Big5" pitchFamily="49" charset="-120"/>
              <a:ea typeface="AR Maokai Heavy Big5" pitchFamily="49" charset="-120"/>
            </a:rPr>
            <a:t>耶穌釘十架</a:t>
          </a:r>
          <a:endParaRPr lang="en-US" sz="4000" b="1" dirty="0" smtClean="0">
            <a:latin typeface="AR Kaiti Medium Big5" pitchFamily="49" charset="-120"/>
            <a:ea typeface="AR Kaiti Medium Big5" pitchFamily="49" charset="-120"/>
          </a:endParaRPr>
        </a:p>
      </dgm:t>
    </dgm:pt>
    <dgm:pt modelId="{647A63F4-531A-4B39-8D38-CCBC651B3BF2}" type="parTrans" cxnId="{CA1DA13A-0D7D-46AA-9445-F256C1BA74E8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F8908BE2-C1E3-47D6-BA54-14A675B2AB98}" type="sibTrans" cxnId="{CA1DA13A-0D7D-46AA-9445-F256C1BA74E8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9980CE6E-B233-44CF-AE1B-430338990CF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4000" dirty="0" smtClean="0">
              <a:latin typeface="AR Maokai Heavy Big5" pitchFamily="49" charset="-120"/>
              <a:ea typeface="AR Maokai Heavy Big5" pitchFamily="49" charset="-120"/>
            </a:rPr>
            <a:t>無酵節</a:t>
          </a:r>
          <a:r>
            <a:rPr lang="en-US" altLang="zh-TW" sz="4000" dirty="0" smtClean="0">
              <a:latin typeface="AR Maokai Heavy Big5" pitchFamily="49" charset="-120"/>
              <a:ea typeface="AR Maokai Heavy Big5" pitchFamily="49" charset="-120"/>
            </a:rPr>
            <a:t>–</a:t>
          </a:r>
          <a:r>
            <a:rPr lang="zh-TW" altLang="en-US" sz="4000" dirty="0" smtClean="0">
              <a:latin typeface="AR Maokai Heavy Big5" pitchFamily="49" charset="-120"/>
              <a:ea typeface="AR Maokai Heavy Big5" pitchFamily="49" charset="-120"/>
            </a:rPr>
            <a:t>耶穌埋葬</a:t>
          </a:r>
          <a:endParaRPr lang="en-US" sz="40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865553FE-602A-479F-8962-54FC2BE9EA63}" type="parTrans" cxnId="{0E66FD4E-B20D-41E8-9CAE-8D96DF982C7A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83643BBD-E46D-4EC0-B3DF-568DFA68136C}" type="sibTrans" cxnId="{0E66FD4E-B20D-41E8-9CAE-8D96DF982C7A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F3A7254D-6F3A-4C66-B2C3-290027E50B50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4000" dirty="0" smtClean="0">
              <a:latin typeface="AR Maokai Heavy Big5" pitchFamily="49" charset="-120"/>
              <a:ea typeface="AR Maokai Heavy Big5" pitchFamily="49" charset="-120"/>
            </a:rPr>
            <a:t>初熟節</a:t>
          </a:r>
          <a:r>
            <a:rPr lang="en-US" altLang="zh-TW" sz="4000" dirty="0" smtClean="0">
              <a:latin typeface="AR Maokai Heavy Big5" pitchFamily="49" charset="-120"/>
              <a:ea typeface="AR Maokai Heavy Big5" pitchFamily="49" charset="-120"/>
            </a:rPr>
            <a:t>–</a:t>
          </a:r>
          <a:r>
            <a:rPr lang="zh-TW" altLang="en-US" sz="4000" dirty="0" smtClean="0">
              <a:latin typeface="AR Maokai Heavy Big5" pitchFamily="49" charset="-120"/>
              <a:ea typeface="AR Maokai Heavy Big5" pitchFamily="49" charset="-120"/>
            </a:rPr>
            <a:t>耶穌復活</a:t>
          </a:r>
          <a:endParaRPr lang="en-US" sz="40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AA08D88F-13A0-4805-92FD-0CFBCA162FAD}" type="parTrans" cxnId="{A190B16A-3457-45D3-9123-A15B59F87C4C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A4268541-08DE-4CF5-8435-02237AA617AA}" type="sibTrans" cxnId="{A190B16A-3457-45D3-9123-A15B59F87C4C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4E588DD3-8914-487A-A408-2839201ADD3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4000" dirty="0" smtClean="0">
              <a:latin typeface="AR Maokai Heavy Big5" pitchFamily="49" charset="-120"/>
              <a:ea typeface="AR Maokai Heavy Big5" pitchFamily="49" charset="-120"/>
            </a:rPr>
            <a:t>五旬節</a:t>
          </a:r>
          <a:r>
            <a:rPr lang="en-US" altLang="zh-TW" sz="4000" dirty="0" smtClean="0">
              <a:latin typeface="AR Maokai Heavy Big5" pitchFamily="49" charset="-120"/>
              <a:ea typeface="AR Maokai Heavy Big5" pitchFamily="49" charset="-120"/>
            </a:rPr>
            <a:t>–</a:t>
          </a:r>
          <a:r>
            <a:rPr lang="zh-TW" altLang="en-US" sz="4000" dirty="0" smtClean="0">
              <a:latin typeface="AR Maokai Heavy Big5" pitchFamily="49" charset="-120"/>
              <a:ea typeface="AR Maokai Heavy Big5" pitchFamily="49" charset="-120"/>
            </a:rPr>
            <a:t>聖靈降臨</a:t>
          </a:r>
          <a:endParaRPr lang="en-US" sz="40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A2976061-420C-45C2-8EB1-87AAB8D35C4C}" type="parTrans" cxnId="{263C4586-676D-42B2-B9BE-AA63B25CADAD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C35EA751-7416-494C-A87A-501F4E2B7AD0}" type="sibTrans" cxnId="{263C4586-676D-42B2-B9BE-AA63B25CADAD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9EC9D6B7-64C8-4B8D-AF2E-351A59A0927E}" type="pres">
      <dgm:prSet presAssocID="{81AFC645-6321-4B78-983D-C9C7675CA6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925B06-99C7-4E81-9F14-FEAC4B9EB220}" type="pres">
      <dgm:prSet presAssocID="{1760B9F7-36B9-4EAB-BE3B-61F4C98AE69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84888-0182-4D2E-8DF3-E0A597FEE0E1}" type="pres">
      <dgm:prSet presAssocID="{F8908BE2-C1E3-47D6-BA54-14A675B2AB98}" presName="spacer" presStyleCnt="0"/>
      <dgm:spPr/>
    </dgm:pt>
    <dgm:pt modelId="{C099379C-4650-4667-87A2-E216B77E53F2}" type="pres">
      <dgm:prSet presAssocID="{9980CE6E-B233-44CF-AE1B-430338990CF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C1CE6-9387-45C5-906D-7E2637287032}" type="pres">
      <dgm:prSet presAssocID="{83643BBD-E46D-4EC0-B3DF-568DFA68136C}" presName="spacer" presStyleCnt="0"/>
      <dgm:spPr/>
    </dgm:pt>
    <dgm:pt modelId="{8483830E-AD30-498C-8196-68F388FEC17E}" type="pres">
      <dgm:prSet presAssocID="{F3A7254D-6F3A-4C66-B2C3-290027E50B5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5030A-36FD-4EAF-8B70-C67E281EB70F}" type="pres">
      <dgm:prSet presAssocID="{A4268541-08DE-4CF5-8435-02237AA617AA}" presName="spacer" presStyleCnt="0"/>
      <dgm:spPr/>
    </dgm:pt>
    <dgm:pt modelId="{06970045-46DE-4401-B994-B0CBBB5C33AF}" type="pres">
      <dgm:prSet presAssocID="{4E588DD3-8914-487A-A408-2839201ADD3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8D7981-AD0D-4246-868B-77AB886A5B53}" type="presOf" srcId="{81AFC645-6321-4B78-983D-C9C7675CA6C3}" destId="{9EC9D6B7-64C8-4B8D-AF2E-351A59A0927E}" srcOrd="0" destOrd="0" presId="urn:microsoft.com/office/officeart/2005/8/layout/vList2"/>
    <dgm:cxn modelId="{7A583216-B217-419D-B9B2-B70E4C9E31FB}" type="presOf" srcId="{F3A7254D-6F3A-4C66-B2C3-290027E50B50}" destId="{8483830E-AD30-498C-8196-68F388FEC17E}" srcOrd="0" destOrd="0" presId="urn:microsoft.com/office/officeart/2005/8/layout/vList2"/>
    <dgm:cxn modelId="{A952C0EA-1A1D-4532-8AF4-36D72E778BC7}" type="presOf" srcId="{4E588DD3-8914-487A-A408-2839201ADD3D}" destId="{06970045-46DE-4401-B994-B0CBBB5C33AF}" srcOrd="0" destOrd="0" presId="urn:microsoft.com/office/officeart/2005/8/layout/vList2"/>
    <dgm:cxn modelId="{A190B16A-3457-45D3-9123-A15B59F87C4C}" srcId="{81AFC645-6321-4B78-983D-C9C7675CA6C3}" destId="{F3A7254D-6F3A-4C66-B2C3-290027E50B50}" srcOrd="2" destOrd="0" parTransId="{AA08D88F-13A0-4805-92FD-0CFBCA162FAD}" sibTransId="{A4268541-08DE-4CF5-8435-02237AA617AA}"/>
    <dgm:cxn modelId="{0E20B979-B4D9-4355-9589-708EE59E1E80}" type="presOf" srcId="{1760B9F7-36B9-4EAB-BE3B-61F4C98AE692}" destId="{08925B06-99C7-4E81-9F14-FEAC4B9EB220}" srcOrd="0" destOrd="0" presId="urn:microsoft.com/office/officeart/2005/8/layout/vList2"/>
    <dgm:cxn modelId="{F286DE45-A8AE-435F-9887-2494425169E6}" type="presOf" srcId="{9980CE6E-B233-44CF-AE1B-430338990CF5}" destId="{C099379C-4650-4667-87A2-E216B77E53F2}" srcOrd="0" destOrd="0" presId="urn:microsoft.com/office/officeart/2005/8/layout/vList2"/>
    <dgm:cxn modelId="{CA1DA13A-0D7D-46AA-9445-F256C1BA74E8}" srcId="{81AFC645-6321-4B78-983D-C9C7675CA6C3}" destId="{1760B9F7-36B9-4EAB-BE3B-61F4C98AE692}" srcOrd="0" destOrd="0" parTransId="{647A63F4-531A-4B39-8D38-CCBC651B3BF2}" sibTransId="{F8908BE2-C1E3-47D6-BA54-14A675B2AB98}"/>
    <dgm:cxn modelId="{263C4586-676D-42B2-B9BE-AA63B25CADAD}" srcId="{81AFC645-6321-4B78-983D-C9C7675CA6C3}" destId="{4E588DD3-8914-487A-A408-2839201ADD3D}" srcOrd="3" destOrd="0" parTransId="{A2976061-420C-45C2-8EB1-87AAB8D35C4C}" sibTransId="{C35EA751-7416-494C-A87A-501F4E2B7AD0}"/>
    <dgm:cxn modelId="{0E66FD4E-B20D-41E8-9CAE-8D96DF982C7A}" srcId="{81AFC645-6321-4B78-983D-C9C7675CA6C3}" destId="{9980CE6E-B233-44CF-AE1B-430338990CF5}" srcOrd="1" destOrd="0" parTransId="{865553FE-602A-479F-8962-54FC2BE9EA63}" sibTransId="{83643BBD-E46D-4EC0-B3DF-568DFA68136C}"/>
    <dgm:cxn modelId="{BE79D2EB-8199-4C35-8C8B-69F5FBDE0D63}" type="presParOf" srcId="{9EC9D6B7-64C8-4B8D-AF2E-351A59A0927E}" destId="{08925B06-99C7-4E81-9F14-FEAC4B9EB220}" srcOrd="0" destOrd="0" presId="urn:microsoft.com/office/officeart/2005/8/layout/vList2"/>
    <dgm:cxn modelId="{C5E3FF5F-A2B0-4239-8EDA-FA102F4D21FD}" type="presParOf" srcId="{9EC9D6B7-64C8-4B8D-AF2E-351A59A0927E}" destId="{A5584888-0182-4D2E-8DF3-E0A597FEE0E1}" srcOrd="1" destOrd="0" presId="urn:microsoft.com/office/officeart/2005/8/layout/vList2"/>
    <dgm:cxn modelId="{B3059768-840C-4F99-9969-5F37260A392A}" type="presParOf" srcId="{9EC9D6B7-64C8-4B8D-AF2E-351A59A0927E}" destId="{C099379C-4650-4667-87A2-E216B77E53F2}" srcOrd="2" destOrd="0" presId="urn:microsoft.com/office/officeart/2005/8/layout/vList2"/>
    <dgm:cxn modelId="{29E342AE-D462-4847-9A54-AC4416D7CA60}" type="presParOf" srcId="{9EC9D6B7-64C8-4B8D-AF2E-351A59A0927E}" destId="{CCCC1CE6-9387-45C5-906D-7E2637287032}" srcOrd="3" destOrd="0" presId="urn:microsoft.com/office/officeart/2005/8/layout/vList2"/>
    <dgm:cxn modelId="{1CD148DF-1AB0-4B1B-8B80-FF88E7786492}" type="presParOf" srcId="{9EC9D6B7-64C8-4B8D-AF2E-351A59A0927E}" destId="{8483830E-AD30-498C-8196-68F388FEC17E}" srcOrd="4" destOrd="0" presId="urn:microsoft.com/office/officeart/2005/8/layout/vList2"/>
    <dgm:cxn modelId="{0B58FDD8-367F-4ED1-8108-E648F522FBFB}" type="presParOf" srcId="{9EC9D6B7-64C8-4B8D-AF2E-351A59A0927E}" destId="{5235030A-36FD-4EAF-8B70-C67E281EB70F}" srcOrd="5" destOrd="0" presId="urn:microsoft.com/office/officeart/2005/8/layout/vList2"/>
    <dgm:cxn modelId="{61E0036A-A4A9-4AA2-AAA8-46D183662B4C}" type="presParOf" srcId="{9EC9D6B7-64C8-4B8D-AF2E-351A59A0927E}" destId="{06970045-46DE-4401-B994-B0CBBB5C33A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D4CFD1-7EBF-4755-A0A2-461BD3FD8386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C8E4698-B061-4CEC-87C0-B55704ABEBC1}">
      <dgm:prSet phldrT="[Text]" custT="1"/>
      <dgm:spPr/>
      <dgm:t>
        <a:bodyPr/>
        <a:lstStyle/>
        <a:p>
          <a:r>
            <a:rPr lang="zh-TW" altLang="en-US" sz="3200" b="1" dirty="0" smtClean="0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rPr>
            <a:t>願耶和華及恁佇的！（得</a:t>
          </a:r>
          <a:r>
            <a:rPr lang="en-US" sz="3200" b="1" dirty="0" smtClean="0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rPr>
            <a:t>2:4</a:t>
          </a:r>
          <a:r>
            <a:rPr lang="zh-TW" altLang="en-US" sz="3200" b="1" dirty="0" smtClean="0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3200" dirty="0">
            <a:solidFill>
              <a:srgbClr val="002060"/>
            </a:solidFill>
          </a:endParaRPr>
        </a:p>
      </dgm:t>
    </dgm:pt>
    <dgm:pt modelId="{901CDD09-8828-4533-AA5C-5544984D6372}" type="parTrans" cxnId="{05357BD8-F8F9-4223-B22A-52A276B15B62}">
      <dgm:prSet/>
      <dgm:spPr/>
      <dgm:t>
        <a:bodyPr/>
        <a:lstStyle/>
        <a:p>
          <a:endParaRPr lang="en-US" sz="3200">
            <a:solidFill>
              <a:srgbClr val="002060"/>
            </a:solidFill>
          </a:endParaRPr>
        </a:p>
      </dgm:t>
    </dgm:pt>
    <dgm:pt modelId="{993AC7CF-7D5A-4A57-ACAF-E3EA609446C4}" type="sibTrans" cxnId="{05357BD8-F8F9-4223-B22A-52A276B15B62}">
      <dgm:prSet custT="1"/>
      <dgm:spPr/>
      <dgm:t>
        <a:bodyPr/>
        <a:lstStyle/>
        <a:p>
          <a:endParaRPr lang="en-US" sz="3200">
            <a:solidFill>
              <a:srgbClr val="002060"/>
            </a:solidFill>
          </a:endParaRPr>
        </a:p>
      </dgm:t>
    </dgm:pt>
    <dgm:pt modelId="{3AC0EC06-A0FE-4334-8764-DDD5352C0711}">
      <dgm:prSet phldrT="[Text]" custT="1"/>
      <dgm:spPr/>
      <dgm:t>
        <a:bodyPr/>
        <a:lstStyle/>
        <a:p>
          <a:r>
            <a:rPr lang="zh-TW" altLang="en-US" sz="3200" b="1" dirty="0" smtClean="0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rPr>
            <a:t>願耶和華報答你的所做！（得</a:t>
          </a:r>
          <a:r>
            <a:rPr lang="en-US" sz="3200" b="1" dirty="0" smtClean="0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rPr>
            <a:t>2:12</a:t>
          </a:r>
          <a:r>
            <a:rPr lang="zh-TW" altLang="en-US" sz="3200" b="1" dirty="0" smtClean="0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3200" dirty="0">
            <a:solidFill>
              <a:srgbClr val="002060"/>
            </a:solidFill>
          </a:endParaRPr>
        </a:p>
      </dgm:t>
    </dgm:pt>
    <dgm:pt modelId="{B8A6A527-161F-4550-81E2-4B571C758FF6}" type="parTrans" cxnId="{0BFF0A70-3B22-4FEC-B466-97FE5E27C703}">
      <dgm:prSet/>
      <dgm:spPr/>
      <dgm:t>
        <a:bodyPr/>
        <a:lstStyle/>
        <a:p>
          <a:endParaRPr lang="en-US" sz="3200">
            <a:solidFill>
              <a:srgbClr val="002060"/>
            </a:solidFill>
          </a:endParaRPr>
        </a:p>
      </dgm:t>
    </dgm:pt>
    <dgm:pt modelId="{E652662F-B0AD-4C8C-97A7-262F8A1B940A}" type="sibTrans" cxnId="{0BFF0A70-3B22-4FEC-B466-97FE5E27C703}">
      <dgm:prSet custT="1"/>
      <dgm:spPr/>
      <dgm:t>
        <a:bodyPr/>
        <a:lstStyle/>
        <a:p>
          <a:endParaRPr lang="en-US" sz="3200">
            <a:solidFill>
              <a:srgbClr val="002060"/>
            </a:solidFill>
          </a:endParaRPr>
        </a:p>
      </dgm:t>
    </dgm:pt>
    <dgm:pt modelId="{75C992AB-7DC6-46F1-97B2-2A34B06FEBF6}">
      <dgm:prSet phldrT="[Text]" custT="1"/>
      <dgm:spPr/>
      <dgm:t>
        <a:bodyPr/>
        <a:lstStyle/>
        <a:p>
          <a:r>
            <a:rPr kumimoji="0" lang="zh-TW" altLang="en-US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 Kaiti Medium Big5" pitchFamily="49" charset="-120"/>
              <a:ea typeface="AR Kaiti Medium Big5" pitchFamily="49" charset="-120"/>
              <a:cs typeface="Arial" pitchFamily="34" charset="0"/>
            </a:rPr>
            <a:t>我的查某子啊，願你得著耶和華賜福</a:t>
          </a:r>
          <a:r>
            <a:rPr lang="zh-TW" altLang="en-US" sz="3200" b="1" dirty="0" smtClean="0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rPr>
            <a:t>！</a:t>
          </a:r>
          <a:r>
            <a:rPr kumimoji="0" lang="en-US" altLang="zh-TW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 Kaiti Medium Big5" pitchFamily="49" charset="-120"/>
              <a:ea typeface="AR Kaiti Medium Big5" pitchFamily="49" charset="-120"/>
              <a:cs typeface="Arial" pitchFamily="34" charset="0"/>
            </a:rPr>
            <a:t>(</a:t>
          </a:r>
          <a:r>
            <a:rPr kumimoji="0" lang="zh-TW" altLang="en-US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 Kaiti Medium Big5" pitchFamily="49" charset="-120"/>
              <a:ea typeface="AR Kaiti Medium Big5" pitchFamily="49" charset="-120"/>
              <a:cs typeface="Arial" pitchFamily="34" charset="0"/>
            </a:rPr>
            <a:t>得</a:t>
          </a:r>
          <a:r>
            <a:rPr kumimoji="0" lang="en-US" altLang="zh-TW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 Kaiti Medium Big5" pitchFamily="49" charset="-120"/>
              <a:ea typeface="AR Kaiti Medium Big5" pitchFamily="49" charset="-120"/>
              <a:cs typeface="Arial" pitchFamily="34" charset="0"/>
            </a:rPr>
            <a:t>3:10)</a:t>
          </a:r>
          <a:endParaRPr lang="en-US" sz="3200" dirty="0">
            <a:solidFill>
              <a:srgbClr val="002060"/>
            </a:solidFill>
          </a:endParaRPr>
        </a:p>
      </dgm:t>
    </dgm:pt>
    <dgm:pt modelId="{CCEC69E8-3680-447A-85ED-3BCDC517506D}" type="parTrans" cxnId="{DA63E19F-2C99-4C5C-ADB4-BDE7CF42E884}">
      <dgm:prSet/>
      <dgm:spPr/>
      <dgm:t>
        <a:bodyPr/>
        <a:lstStyle/>
        <a:p>
          <a:endParaRPr lang="en-US" sz="3200">
            <a:solidFill>
              <a:srgbClr val="002060"/>
            </a:solidFill>
          </a:endParaRPr>
        </a:p>
      </dgm:t>
    </dgm:pt>
    <dgm:pt modelId="{5B730181-0398-4F7C-B138-13F84138914B}" type="sibTrans" cxnId="{DA63E19F-2C99-4C5C-ADB4-BDE7CF42E884}">
      <dgm:prSet/>
      <dgm:spPr/>
      <dgm:t>
        <a:bodyPr/>
        <a:lstStyle/>
        <a:p>
          <a:endParaRPr lang="en-US" sz="3200">
            <a:solidFill>
              <a:srgbClr val="002060"/>
            </a:solidFill>
          </a:endParaRPr>
        </a:p>
      </dgm:t>
    </dgm:pt>
    <dgm:pt modelId="{6DAFF71E-C642-47F9-B804-5FBDACD8BE5B}" type="pres">
      <dgm:prSet presAssocID="{20D4CFD1-7EBF-4755-A0A2-461BD3FD838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108413-0483-43E1-8547-C9197C4E623C}" type="pres">
      <dgm:prSet presAssocID="{20D4CFD1-7EBF-4755-A0A2-461BD3FD8386}" presName="dummyMaxCanvas" presStyleCnt="0">
        <dgm:presLayoutVars/>
      </dgm:prSet>
      <dgm:spPr/>
    </dgm:pt>
    <dgm:pt modelId="{E57BFDF6-FF72-4908-AAF6-E28B3AED8B18}" type="pres">
      <dgm:prSet presAssocID="{20D4CFD1-7EBF-4755-A0A2-461BD3FD8386}" presName="ThreeNodes_1" presStyleLbl="node1" presStyleIdx="0" presStyleCnt="3" custLinFactNeighborY="-22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7ECF5-10C1-45E1-A75C-E5EF923E5D52}" type="pres">
      <dgm:prSet presAssocID="{20D4CFD1-7EBF-4755-A0A2-461BD3FD838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92459-F0EE-49A2-B152-B82E9ED42ECD}" type="pres">
      <dgm:prSet presAssocID="{20D4CFD1-7EBF-4755-A0A2-461BD3FD838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229E7-18D0-418A-8C7A-8AA49DF05A04}" type="pres">
      <dgm:prSet presAssocID="{20D4CFD1-7EBF-4755-A0A2-461BD3FD838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7C258-1CC7-405C-A307-2D6BF6AFA471}" type="pres">
      <dgm:prSet presAssocID="{20D4CFD1-7EBF-4755-A0A2-461BD3FD838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1CA07-9915-4EB4-90B4-AC8541B2F387}" type="pres">
      <dgm:prSet presAssocID="{20D4CFD1-7EBF-4755-A0A2-461BD3FD838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E572E-277E-4471-9F65-B6F165C019E1}" type="pres">
      <dgm:prSet presAssocID="{20D4CFD1-7EBF-4755-A0A2-461BD3FD838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10A85-C7E7-4326-B831-B53898316DF7}" type="pres">
      <dgm:prSet presAssocID="{20D4CFD1-7EBF-4755-A0A2-461BD3FD838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CF89E2-8475-4599-89F1-D1DC01B476FB}" type="presOf" srcId="{3AC0EC06-A0FE-4334-8764-DDD5352C0711}" destId="{8AA7ECF5-10C1-45E1-A75C-E5EF923E5D52}" srcOrd="0" destOrd="0" presId="urn:microsoft.com/office/officeart/2005/8/layout/vProcess5"/>
    <dgm:cxn modelId="{F19BF655-C8C0-4CA2-9E49-2D6D233C5E9D}" type="presOf" srcId="{75C992AB-7DC6-46F1-97B2-2A34B06FEBF6}" destId="{F9D10A85-C7E7-4326-B831-B53898316DF7}" srcOrd="1" destOrd="0" presId="urn:microsoft.com/office/officeart/2005/8/layout/vProcess5"/>
    <dgm:cxn modelId="{0A7FA223-0893-4D43-9EE0-58D13B099990}" type="presOf" srcId="{75C992AB-7DC6-46F1-97B2-2A34B06FEBF6}" destId="{C2492459-F0EE-49A2-B152-B82E9ED42ECD}" srcOrd="0" destOrd="0" presId="urn:microsoft.com/office/officeart/2005/8/layout/vProcess5"/>
    <dgm:cxn modelId="{05357BD8-F8F9-4223-B22A-52A276B15B62}" srcId="{20D4CFD1-7EBF-4755-A0A2-461BD3FD8386}" destId="{BC8E4698-B061-4CEC-87C0-B55704ABEBC1}" srcOrd="0" destOrd="0" parTransId="{901CDD09-8828-4533-AA5C-5544984D6372}" sibTransId="{993AC7CF-7D5A-4A57-ACAF-E3EA609446C4}"/>
    <dgm:cxn modelId="{313EDE07-FA67-4DAB-97F9-F96DAE14EED5}" type="presOf" srcId="{20D4CFD1-7EBF-4755-A0A2-461BD3FD8386}" destId="{6DAFF71E-C642-47F9-B804-5FBDACD8BE5B}" srcOrd="0" destOrd="0" presId="urn:microsoft.com/office/officeart/2005/8/layout/vProcess5"/>
    <dgm:cxn modelId="{5E7F7AAB-B523-4C18-BD20-090D65A24B5D}" type="presOf" srcId="{E652662F-B0AD-4C8C-97A7-262F8A1B940A}" destId="{5E47C258-1CC7-405C-A307-2D6BF6AFA471}" srcOrd="0" destOrd="0" presId="urn:microsoft.com/office/officeart/2005/8/layout/vProcess5"/>
    <dgm:cxn modelId="{102C5643-C3C3-47BC-BD25-D6DE2CAC7EBC}" type="presOf" srcId="{3AC0EC06-A0FE-4334-8764-DDD5352C0711}" destId="{D47E572E-277E-4471-9F65-B6F165C019E1}" srcOrd="1" destOrd="0" presId="urn:microsoft.com/office/officeart/2005/8/layout/vProcess5"/>
    <dgm:cxn modelId="{0BFF0A70-3B22-4FEC-B466-97FE5E27C703}" srcId="{20D4CFD1-7EBF-4755-A0A2-461BD3FD8386}" destId="{3AC0EC06-A0FE-4334-8764-DDD5352C0711}" srcOrd="1" destOrd="0" parTransId="{B8A6A527-161F-4550-81E2-4B571C758FF6}" sibTransId="{E652662F-B0AD-4C8C-97A7-262F8A1B940A}"/>
    <dgm:cxn modelId="{9B4FFA53-BD01-4E0A-84A8-382A4AA37C40}" type="presOf" srcId="{993AC7CF-7D5A-4A57-ACAF-E3EA609446C4}" destId="{08E229E7-18D0-418A-8C7A-8AA49DF05A04}" srcOrd="0" destOrd="0" presId="urn:microsoft.com/office/officeart/2005/8/layout/vProcess5"/>
    <dgm:cxn modelId="{C7C6E051-D2D4-4D28-9E53-372EACF6B5C5}" type="presOf" srcId="{BC8E4698-B061-4CEC-87C0-B55704ABEBC1}" destId="{B591CA07-9915-4EB4-90B4-AC8541B2F387}" srcOrd="1" destOrd="0" presId="urn:microsoft.com/office/officeart/2005/8/layout/vProcess5"/>
    <dgm:cxn modelId="{DA63E19F-2C99-4C5C-ADB4-BDE7CF42E884}" srcId="{20D4CFD1-7EBF-4755-A0A2-461BD3FD8386}" destId="{75C992AB-7DC6-46F1-97B2-2A34B06FEBF6}" srcOrd="2" destOrd="0" parTransId="{CCEC69E8-3680-447A-85ED-3BCDC517506D}" sibTransId="{5B730181-0398-4F7C-B138-13F84138914B}"/>
    <dgm:cxn modelId="{5A52D62D-3B19-4E8C-BFBE-7E9F30FCBC80}" type="presOf" srcId="{BC8E4698-B061-4CEC-87C0-B55704ABEBC1}" destId="{E57BFDF6-FF72-4908-AAF6-E28B3AED8B18}" srcOrd="0" destOrd="0" presId="urn:microsoft.com/office/officeart/2005/8/layout/vProcess5"/>
    <dgm:cxn modelId="{E18CD407-C2CC-4D9C-86A5-658CD69F5396}" type="presParOf" srcId="{6DAFF71E-C642-47F9-B804-5FBDACD8BE5B}" destId="{BD108413-0483-43E1-8547-C9197C4E623C}" srcOrd="0" destOrd="0" presId="urn:microsoft.com/office/officeart/2005/8/layout/vProcess5"/>
    <dgm:cxn modelId="{6E644036-271A-43BE-AD3B-3C1C4BBF28D6}" type="presParOf" srcId="{6DAFF71E-C642-47F9-B804-5FBDACD8BE5B}" destId="{E57BFDF6-FF72-4908-AAF6-E28B3AED8B18}" srcOrd="1" destOrd="0" presId="urn:microsoft.com/office/officeart/2005/8/layout/vProcess5"/>
    <dgm:cxn modelId="{48574466-92B5-41C2-9E79-E5F304701F91}" type="presParOf" srcId="{6DAFF71E-C642-47F9-B804-5FBDACD8BE5B}" destId="{8AA7ECF5-10C1-45E1-A75C-E5EF923E5D52}" srcOrd="2" destOrd="0" presId="urn:microsoft.com/office/officeart/2005/8/layout/vProcess5"/>
    <dgm:cxn modelId="{55B4FB10-0306-46E6-B792-85E9849BC82C}" type="presParOf" srcId="{6DAFF71E-C642-47F9-B804-5FBDACD8BE5B}" destId="{C2492459-F0EE-49A2-B152-B82E9ED42ECD}" srcOrd="3" destOrd="0" presId="urn:microsoft.com/office/officeart/2005/8/layout/vProcess5"/>
    <dgm:cxn modelId="{211BAC97-3047-49B8-B8C4-A56B682A4F7F}" type="presParOf" srcId="{6DAFF71E-C642-47F9-B804-5FBDACD8BE5B}" destId="{08E229E7-18D0-418A-8C7A-8AA49DF05A04}" srcOrd="4" destOrd="0" presId="urn:microsoft.com/office/officeart/2005/8/layout/vProcess5"/>
    <dgm:cxn modelId="{51E0EA3D-9C47-4BCD-ACF9-DA00D953BCEE}" type="presParOf" srcId="{6DAFF71E-C642-47F9-B804-5FBDACD8BE5B}" destId="{5E47C258-1CC7-405C-A307-2D6BF6AFA471}" srcOrd="5" destOrd="0" presId="urn:microsoft.com/office/officeart/2005/8/layout/vProcess5"/>
    <dgm:cxn modelId="{29E7A308-1765-46FC-AEF1-9ED3B35926BF}" type="presParOf" srcId="{6DAFF71E-C642-47F9-B804-5FBDACD8BE5B}" destId="{B591CA07-9915-4EB4-90B4-AC8541B2F387}" srcOrd="6" destOrd="0" presId="urn:microsoft.com/office/officeart/2005/8/layout/vProcess5"/>
    <dgm:cxn modelId="{58C38E5C-4EEA-4BF1-BAB8-5DFBB16E6D00}" type="presParOf" srcId="{6DAFF71E-C642-47F9-B804-5FBDACD8BE5B}" destId="{D47E572E-277E-4471-9F65-B6F165C019E1}" srcOrd="7" destOrd="0" presId="urn:microsoft.com/office/officeart/2005/8/layout/vProcess5"/>
    <dgm:cxn modelId="{6F11CD26-3771-4C9C-AD6B-A6CD817BEE8D}" type="presParOf" srcId="{6DAFF71E-C642-47F9-B804-5FBDACD8BE5B}" destId="{F9D10A85-C7E7-4326-B831-B53898316DF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D4CFD1-7EBF-4755-A0A2-461BD3FD8386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C8E4698-B061-4CEC-87C0-B55704ABEBC1}">
      <dgm:prSet phldrT="[Text]" custT="1"/>
      <dgm:spPr/>
      <dgm:t>
        <a:bodyPr/>
        <a:lstStyle/>
        <a:p>
          <a:r>
            <a:rPr lang="en-US" sz="3200" b="1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1.</a:t>
          </a:r>
          <a:r>
            <a:rPr lang="zh-TW" sz="3200" b="1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在困境中尋找出路</a:t>
          </a:r>
          <a:endParaRPr lang="en-US" sz="3200" b="1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901CDD09-8828-4533-AA5C-5544984D6372}" type="parTrans" cxnId="{05357BD8-F8F9-4223-B22A-52A276B15B62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993AC7CF-7D5A-4A57-ACAF-E3EA609446C4}" type="sibTrans" cxnId="{05357BD8-F8F9-4223-B22A-52A276B15B62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3AC0EC06-A0FE-4334-8764-DDD5352C0711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2.</a:t>
          </a:r>
          <a:r>
            <a:rPr 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出於信心的</a:t>
          </a:r>
          <a:r>
            <a:rPr lang="zh-TW" altLang="en-US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禱告</a:t>
          </a:r>
          <a:r>
            <a:rPr 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蒙神悅納</a:t>
          </a:r>
          <a:endParaRPr lang="en-US" sz="3200" b="1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B8A6A527-161F-4550-81E2-4B571C758FF6}" type="parTrans" cxnId="{0BFF0A70-3B22-4FEC-B466-97FE5E27C703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E652662F-B0AD-4C8C-97A7-262F8A1B940A}" type="sibTrans" cxnId="{0BFF0A70-3B22-4FEC-B466-97FE5E27C703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75C992AB-7DC6-46F1-97B2-2A34B06FEBF6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3.</a:t>
          </a:r>
          <a:r>
            <a:rPr 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殷勤做工贏得尊敬</a:t>
          </a:r>
          <a:endParaRPr lang="en-US" sz="3200" b="1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CCEC69E8-3680-447A-85ED-3BCDC517506D}" type="parTrans" cxnId="{DA63E19F-2C99-4C5C-ADB4-BDE7CF42E884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5B730181-0398-4F7C-B138-13F84138914B}" type="sibTrans" cxnId="{DA63E19F-2C99-4C5C-ADB4-BDE7CF42E884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6DAFF71E-C642-47F9-B804-5FBDACD8BE5B}" type="pres">
      <dgm:prSet presAssocID="{20D4CFD1-7EBF-4755-A0A2-461BD3FD838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108413-0483-43E1-8547-C9197C4E623C}" type="pres">
      <dgm:prSet presAssocID="{20D4CFD1-7EBF-4755-A0A2-461BD3FD8386}" presName="dummyMaxCanvas" presStyleCnt="0">
        <dgm:presLayoutVars/>
      </dgm:prSet>
      <dgm:spPr/>
    </dgm:pt>
    <dgm:pt modelId="{E57BFDF6-FF72-4908-AAF6-E28B3AED8B18}" type="pres">
      <dgm:prSet presAssocID="{20D4CFD1-7EBF-4755-A0A2-461BD3FD8386}" presName="ThreeNodes_1" presStyleLbl="node1" presStyleIdx="0" presStyleCnt="3" custLinFactNeighborY="-22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7ECF5-10C1-45E1-A75C-E5EF923E5D52}" type="pres">
      <dgm:prSet presAssocID="{20D4CFD1-7EBF-4755-A0A2-461BD3FD838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92459-F0EE-49A2-B152-B82E9ED42ECD}" type="pres">
      <dgm:prSet presAssocID="{20D4CFD1-7EBF-4755-A0A2-461BD3FD838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229E7-18D0-418A-8C7A-8AA49DF05A04}" type="pres">
      <dgm:prSet presAssocID="{20D4CFD1-7EBF-4755-A0A2-461BD3FD838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7C258-1CC7-405C-A307-2D6BF6AFA471}" type="pres">
      <dgm:prSet presAssocID="{20D4CFD1-7EBF-4755-A0A2-461BD3FD838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1CA07-9915-4EB4-90B4-AC8541B2F387}" type="pres">
      <dgm:prSet presAssocID="{20D4CFD1-7EBF-4755-A0A2-461BD3FD838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E572E-277E-4471-9F65-B6F165C019E1}" type="pres">
      <dgm:prSet presAssocID="{20D4CFD1-7EBF-4755-A0A2-461BD3FD838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10A85-C7E7-4326-B831-B53898316DF7}" type="pres">
      <dgm:prSet presAssocID="{20D4CFD1-7EBF-4755-A0A2-461BD3FD838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BBBC97-8154-4D8D-8D76-A96B55F2B9A0}" type="presOf" srcId="{993AC7CF-7D5A-4A57-ACAF-E3EA609446C4}" destId="{08E229E7-18D0-418A-8C7A-8AA49DF05A04}" srcOrd="0" destOrd="0" presId="urn:microsoft.com/office/officeart/2005/8/layout/vProcess5"/>
    <dgm:cxn modelId="{93D9F8ED-E3AB-43C2-A3C5-BD37788913E1}" type="presOf" srcId="{BC8E4698-B061-4CEC-87C0-B55704ABEBC1}" destId="{E57BFDF6-FF72-4908-AAF6-E28B3AED8B18}" srcOrd="0" destOrd="0" presId="urn:microsoft.com/office/officeart/2005/8/layout/vProcess5"/>
    <dgm:cxn modelId="{3105B395-C2DF-4FF4-A286-CA4671ABEAB9}" type="presOf" srcId="{3AC0EC06-A0FE-4334-8764-DDD5352C0711}" destId="{8AA7ECF5-10C1-45E1-A75C-E5EF923E5D52}" srcOrd="0" destOrd="0" presId="urn:microsoft.com/office/officeart/2005/8/layout/vProcess5"/>
    <dgm:cxn modelId="{AEB0948C-CFBF-4ADF-AD07-EABCD57E3FB2}" type="presOf" srcId="{3AC0EC06-A0FE-4334-8764-DDD5352C0711}" destId="{D47E572E-277E-4471-9F65-B6F165C019E1}" srcOrd="1" destOrd="0" presId="urn:microsoft.com/office/officeart/2005/8/layout/vProcess5"/>
    <dgm:cxn modelId="{978939B8-E62A-4683-9A28-F67B31811805}" type="presOf" srcId="{20D4CFD1-7EBF-4755-A0A2-461BD3FD8386}" destId="{6DAFF71E-C642-47F9-B804-5FBDACD8BE5B}" srcOrd="0" destOrd="0" presId="urn:microsoft.com/office/officeart/2005/8/layout/vProcess5"/>
    <dgm:cxn modelId="{527A6D41-419D-433F-9F39-D29DB0F2776C}" type="presOf" srcId="{75C992AB-7DC6-46F1-97B2-2A34B06FEBF6}" destId="{C2492459-F0EE-49A2-B152-B82E9ED42ECD}" srcOrd="0" destOrd="0" presId="urn:microsoft.com/office/officeart/2005/8/layout/vProcess5"/>
    <dgm:cxn modelId="{05357BD8-F8F9-4223-B22A-52A276B15B62}" srcId="{20D4CFD1-7EBF-4755-A0A2-461BD3FD8386}" destId="{BC8E4698-B061-4CEC-87C0-B55704ABEBC1}" srcOrd="0" destOrd="0" parTransId="{901CDD09-8828-4533-AA5C-5544984D6372}" sibTransId="{993AC7CF-7D5A-4A57-ACAF-E3EA609446C4}"/>
    <dgm:cxn modelId="{C8177B0C-2347-4A12-B2D7-62600ABCB603}" type="presOf" srcId="{E652662F-B0AD-4C8C-97A7-262F8A1B940A}" destId="{5E47C258-1CC7-405C-A307-2D6BF6AFA471}" srcOrd="0" destOrd="0" presId="urn:microsoft.com/office/officeart/2005/8/layout/vProcess5"/>
    <dgm:cxn modelId="{DA63E19F-2C99-4C5C-ADB4-BDE7CF42E884}" srcId="{20D4CFD1-7EBF-4755-A0A2-461BD3FD8386}" destId="{75C992AB-7DC6-46F1-97B2-2A34B06FEBF6}" srcOrd="2" destOrd="0" parTransId="{CCEC69E8-3680-447A-85ED-3BCDC517506D}" sibTransId="{5B730181-0398-4F7C-B138-13F84138914B}"/>
    <dgm:cxn modelId="{B5094B47-5999-4F70-AEBB-7A18CAABACD4}" type="presOf" srcId="{BC8E4698-B061-4CEC-87C0-B55704ABEBC1}" destId="{B591CA07-9915-4EB4-90B4-AC8541B2F387}" srcOrd="1" destOrd="0" presId="urn:microsoft.com/office/officeart/2005/8/layout/vProcess5"/>
    <dgm:cxn modelId="{0BFF0A70-3B22-4FEC-B466-97FE5E27C703}" srcId="{20D4CFD1-7EBF-4755-A0A2-461BD3FD8386}" destId="{3AC0EC06-A0FE-4334-8764-DDD5352C0711}" srcOrd="1" destOrd="0" parTransId="{B8A6A527-161F-4550-81E2-4B571C758FF6}" sibTransId="{E652662F-B0AD-4C8C-97A7-262F8A1B940A}"/>
    <dgm:cxn modelId="{2B7E588D-3AC3-48EB-9497-54D11B2E00BC}" type="presOf" srcId="{75C992AB-7DC6-46F1-97B2-2A34B06FEBF6}" destId="{F9D10A85-C7E7-4326-B831-B53898316DF7}" srcOrd="1" destOrd="0" presId="urn:microsoft.com/office/officeart/2005/8/layout/vProcess5"/>
    <dgm:cxn modelId="{A6FEECB1-4AD6-4C3F-BA31-24590F44F2DD}" type="presParOf" srcId="{6DAFF71E-C642-47F9-B804-5FBDACD8BE5B}" destId="{BD108413-0483-43E1-8547-C9197C4E623C}" srcOrd="0" destOrd="0" presId="urn:microsoft.com/office/officeart/2005/8/layout/vProcess5"/>
    <dgm:cxn modelId="{0FAC65FB-79C0-4391-B9FC-74254305612E}" type="presParOf" srcId="{6DAFF71E-C642-47F9-B804-5FBDACD8BE5B}" destId="{E57BFDF6-FF72-4908-AAF6-E28B3AED8B18}" srcOrd="1" destOrd="0" presId="urn:microsoft.com/office/officeart/2005/8/layout/vProcess5"/>
    <dgm:cxn modelId="{0D1DE016-0190-49F1-9465-812493807C7B}" type="presParOf" srcId="{6DAFF71E-C642-47F9-B804-5FBDACD8BE5B}" destId="{8AA7ECF5-10C1-45E1-A75C-E5EF923E5D52}" srcOrd="2" destOrd="0" presId="urn:microsoft.com/office/officeart/2005/8/layout/vProcess5"/>
    <dgm:cxn modelId="{E80A2F13-DB8B-488C-A189-EFCCBB426DE0}" type="presParOf" srcId="{6DAFF71E-C642-47F9-B804-5FBDACD8BE5B}" destId="{C2492459-F0EE-49A2-B152-B82E9ED42ECD}" srcOrd="3" destOrd="0" presId="urn:microsoft.com/office/officeart/2005/8/layout/vProcess5"/>
    <dgm:cxn modelId="{37113101-7764-4D1B-8323-99C18728C694}" type="presParOf" srcId="{6DAFF71E-C642-47F9-B804-5FBDACD8BE5B}" destId="{08E229E7-18D0-418A-8C7A-8AA49DF05A04}" srcOrd="4" destOrd="0" presId="urn:microsoft.com/office/officeart/2005/8/layout/vProcess5"/>
    <dgm:cxn modelId="{FDE1A24A-6C40-4584-998D-EBE4028C4DA3}" type="presParOf" srcId="{6DAFF71E-C642-47F9-B804-5FBDACD8BE5B}" destId="{5E47C258-1CC7-405C-A307-2D6BF6AFA471}" srcOrd="5" destOrd="0" presId="urn:microsoft.com/office/officeart/2005/8/layout/vProcess5"/>
    <dgm:cxn modelId="{6773B986-B982-43EF-943B-7596946B2AC4}" type="presParOf" srcId="{6DAFF71E-C642-47F9-B804-5FBDACD8BE5B}" destId="{B591CA07-9915-4EB4-90B4-AC8541B2F387}" srcOrd="6" destOrd="0" presId="urn:microsoft.com/office/officeart/2005/8/layout/vProcess5"/>
    <dgm:cxn modelId="{CA854ED3-DC67-49AF-BE10-1BB7B881BC86}" type="presParOf" srcId="{6DAFF71E-C642-47F9-B804-5FBDACD8BE5B}" destId="{D47E572E-277E-4471-9F65-B6F165C019E1}" srcOrd="7" destOrd="0" presId="urn:microsoft.com/office/officeart/2005/8/layout/vProcess5"/>
    <dgm:cxn modelId="{512E4B85-57BF-491E-8A19-E26A4142BB2D}" type="presParOf" srcId="{6DAFF71E-C642-47F9-B804-5FBDACD8BE5B}" destId="{F9D10A85-C7E7-4326-B831-B53898316DF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25B06-99C7-4E81-9F14-FEAC4B9EB220}">
      <dsp:nvSpPr>
        <dsp:cNvPr id="0" name=""/>
        <dsp:cNvSpPr/>
      </dsp:nvSpPr>
      <dsp:spPr>
        <a:xfrm>
          <a:off x="0" y="12660"/>
          <a:ext cx="5715000" cy="11044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000" kern="1200" dirty="0" smtClean="0">
              <a:latin typeface="AR Maokai Heavy Big5" pitchFamily="49" charset="-120"/>
              <a:ea typeface="AR Maokai Heavy Big5" pitchFamily="49" charset="-120"/>
            </a:rPr>
            <a:t>逾越節</a:t>
          </a:r>
          <a:r>
            <a:rPr lang="en-US" altLang="zh-TW" sz="4000" kern="1200" dirty="0" smtClean="0">
              <a:latin typeface="AR Maokai Heavy Big5" pitchFamily="49" charset="-120"/>
              <a:ea typeface="AR Maokai Heavy Big5" pitchFamily="49" charset="-120"/>
            </a:rPr>
            <a:t>–</a:t>
          </a:r>
          <a:r>
            <a:rPr lang="zh-TW" altLang="en-US" sz="4000" kern="1200" dirty="0" smtClean="0">
              <a:latin typeface="AR Maokai Heavy Big5" pitchFamily="49" charset="-120"/>
              <a:ea typeface="AR Maokai Heavy Big5" pitchFamily="49" charset="-120"/>
            </a:rPr>
            <a:t>耶穌釘十架</a:t>
          </a:r>
          <a:endParaRPr lang="en-US" sz="4000" b="1" kern="1200" dirty="0" smtClean="0">
            <a:latin typeface="AR Kaiti Medium Big5" pitchFamily="49" charset="-120"/>
            <a:ea typeface="AR Kaiti Medium Big5" pitchFamily="49" charset="-120"/>
          </a:endParaRPr>
        </a:p>
      </dsp:txBody>
      <dsp:txXfrm>
        <a:off x="53916" y="66576"/>
        <a:ext cx="5607168" cy="996648"/>
      </dsp:txXfrm>
    </dsp:sp>
    <dsp:sp modelId="{C099379C-4650-4667-87A2-E216B77E53F2}">
      <dsp:nvSpPr>
        <dsp:cNvPr id="0" name=""/>
        <dsp:cNvSpPr/>
      </dsp:nvSpPr>
      <dsp:spPr>
        <a:xfrm>
          <a:off x="0" y="1287060"/>
          <a:ext cx="5715000" cy="11044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AR Maokai Heavy Big5" pitchFamily="49" charset="-120"/>
              <a:ea typeface="AR Maokai Heavy Big5" pitchFamily="49" charset="-120"/>
            </a:rPr>
            <a:t>無酵節</a:t>
          </a:r>
          <a:r>
            <a:rPr lang="en-US" altLang="zh-TW" sz="4000" kern="1200" dirty="0" smtClean="0">
              <a:latin typeface="AR Maokai Heavy Big5" pitchFamily="49" charset="-120"/>
              <a:ea typeface="AR Maokai Heavy Big5" pitchFamily="49" charset="-120"/>
            </a:rPr>
            <a:t>–</a:t>
          </a:r>
          <a:r>
            <a:rPr lang="zh-TW" altLang="en-US" sz="4000" kern="1200" dirty="0" smtClean="0">
              <a:latin typeface="AR Maokai Heavy Big5" pitchFamily="49" charset="-120"/>
              <a:ea typeface="AR Maokai Heavy Big5" pitchFamily="49" charset="-120"/>
            </a:rPr>
            <a:t>耶穌埋葬</a:t>
          </a:r>
          <a:endParaRPr lang="en-US" sz="40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53916" y="1340976"/>
        <a:ext cx="5607168" cy="996648"/>
      </dsp:txXfrm>
    </dsp:sp>
    <dsp:sp modelId="{8483830E-AD30-498C-8196-68F388FEC17E}">
      <dsp:nvSpPr>
        <dsp:cNvPr id="0" name=""/>
        <dsp:cNvSpPr/>
      </dsp:nvSpPr>
      <dsp:spPr>
        <a:xfrm>
          <a:off x="0" y="2561460"/>
          <a:ext cx="5715000" cy="11044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AR Maokai Heavy Big5" pitchFamily="49" charset="-120"/>
              <a:ea typeface="AR Maokai Heavy Big5" pitchFamily="49" charset="-120"/>
            </a:rPr>
            <a:t>初熟節</a:t>
          </a:r>
          <a:r>
            <a:rPr lang="en-US" altLang="zh-TW" sz="4000" kern="1200" dirty="0" smtClean="0">
              <a:latin typeface="AR Maokai Heavy Big5" pitchFamily="49" charset="-120"/>
              <a:ea typeface="AR Maokai Heavy Big5" pitchFamily="49" charset="-120"/>
            </a:rPr>
            <a:t>–</a:t>
          </a:r>
          <a:r>
            <a:rPr lang="zh-TW" altLang="en-US" sz="4000" kern="1200" dirty="0" smtClean="0">
              <a:latin typeface="AR Maokai Heavy Big5" pitchFamily="49" charset="-120"/>
              <a:ea typeface="AR Maokai Heavy Big5" pitchFamily="49" charset="-120"/>
            </a:rPr>
            <a:t>耶穌復活</a:t>
          </a:r>
          <a:endParaRPr lang="en-US" sz="40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53916" y="2615376"/>
        <a:ext cx="5607168" cy="996648"/>
      </dsp:txXfrm>
    </dsp:sp>
    <dsp:sp modelId="{06970045-46DE-4401-B994-B0CBBB5C33AF}">
      <dsp:nvSpPr>
        <dsp:cNvPr id="0" name=""/>
        <dsp:cNvSpPr/>
      </dsp:nvSpPr>
      <dsp:spPr>
        <a:xfrm>
          <a:off x="0" y="3835860"/>
          <a:ext cx="5715000" cy="11044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AR Maokai Heavy Big5" pitchFamily="49" charset="-120"/>
              <a:ea typeface="AR Maokai Heavy Big5" pitchFamily="49" charset="-120"/>
            </a:rPr>
            <a:t>五旬節</a:t>
          </a:r>
          <a:r>
            <a:rPr lang="en-US" altLang="zh-TW" sz="4000" kern="1200" dirty="0" smtClean="0">
              <a:latin typeface="AR Maokai Heavy Big5" pitchFamily="49" charset="-120"/>
              <a:ea typeface="AR Maokai Heavy Big5" pitchFamily="49" charset="-120"/>
            </a:rPr>
            <a:t>–</a:t>
          </a:r>
          <a:r>
            <a:rPr lang="zh-TW" altLang="en-US" sz="4000" kern="1200" dirty="0" smtClean="0">
              <a:latin typeface="AR Maokai Heavy Big5" pitchFamily="49" charset="-120"/>
              <a:ea typeface="AR Maokai Heavy Big5" pitchFamily="49" charset="-120"/>
            </a:rPr>
            <a:t>聖靈降臨</a:t>
          </a:r>
          <a:endParaRPr lang="en-US" sz="40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53916" y="3889776"/>
        <a:ext cx="5607168" cy="996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BFDF6-FF72-4908-AAF6-E28B3AED8B18}">
      <dsp:nvSpPr>
        <dsp:cNvPr id="0" name=""/>
        <dsp:cNvSpPr/>
      </dsp:nvSpPr>
      <dsp:spPr>
        <a:xfrm>
          <a:off x="0" y="0"/>
          <a:ext cx="6930390" cy="1303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rPr>
            <a:t>願耶和華及恁佇的！（得</a:t>
          </a:r>
          <a:r>
            <a:rPr lang="en-US" sz="3200" b="1" kern="1200" dirty="0" smtClean="0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rPr>
            <a:t>2:4</a:t>
          </a:r>
          <a:r>
            <a:rPr lang="zh-TW" altLang="en-US" sz="3200" b="1" kern="1200" dirty="0" smtClean="0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38164" y="38164"/>
        <a:ext cx="5524330" cy="1226692"/>
      </dsp:txXfrm>
    </dsp:sp>
    <dsp:sp modelId="{8AA7ECF5-10C1-45E1-A75C-E5EF923E5D52}">
      <dsp:nvSpPr>
        <dsp:cNvPr id="0" name=""/>
        <dsp:cNvSpPr/>
      </dsp:nvSpPr>
      <dsp:spPr>
        <a:xfrm>
          <a:off x="611504" y="1520190"/>
          <a:ext cx="6930390" cy="1303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rPr>
            <a:t>願耶和華報答你的所做！（得</a:t>
          </a:r>
          <a:r>
            <a:rPr lang="en-US" sz="3200" b="1" kern="1200" dirty="0" smtClean="0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rPr>
            <a:t>2:12</a:t>
          </a:r>
          <a:r>
            <a:rPr lang="zh-TW" altLang="en-US" sz="3200" b="1" kern="1200" dirty="0" smtClean="0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649668" y="1558354"/>
        <a:ext cx="5395594" cy="1226692"/>
      </dsp:txXfrm>
    </dsp:sp>
    <dsp:sp modelId="{C2492459-F0EE-49A2-B152-B82E9ED42ECD}">
      <dsp:nvSpPr>
        <dsp:cNvPr id="0" name=""/>
        <dsp:cNvSpPr/>
      </dsp:nvSpPr>
      <dsp:spPr>
        <a:xfrm>
          <a:off x="1223009" y="3040380"/>
          <a:ext cx="6930390" cy="1303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 Kaiti Medium Big5" pitchFamily="49" charset="-120"/>
              <a:ea typeface="AR Kaiti Medium Big5" pitchFamily="49" charset="-120"/>
              <a:cs typeface="Arial" pitchFamily="34" charset="0"/>
            </a:rPr>
            <a:t>我的查某子啊，願你得著耶和華賜福</a:t>
          </a:r>
          <a:r>
            <a:rPr lang="zh-TW" altLang="en-US" sz="3200" b="1" kern="1200" dirty="0" smtClean="0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rPr>
            <a:t>！</a:t>
          </a:r>
          <a:r>
            <a:rPr kumimoji="0" lang="en-US" altLang="zh-TW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 Kaiti Medium Big5" pitchFamily="49" charset="-120"/>
              <a:ea typeface="AR Kaiti Medium Big5" pitchFamily="49" charset="-120"/>
              <a:cs typeface="Arial" pitchFamily="34" charset="0"/>
            </a:rPr>
            <a:t>(</a:t>
          </a:r>
          <a:r>
            <a:rPr kumimoji="0" lang="zh-TW" altLang="en-US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 Kaiti Medium Big5" pitchFamily="49" charset="-120"/>
              <a:ea typeface="AR Kaiti Medium Big5" pitchFamily="49" charset="-120"/>
              <a:cs typeface="Arial" pitchFamily="34" charset="0"/>
            </a:rPr>
            <a:t>得</a:t>
          </a:r>
          <a:r>
            <a:rPr kumimoji="0" lang="en-US" altLang="zh-TW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 Kaiti Medium Big5" pitchFamily="49" charset="-120"/>
              <a:ea typeface="AR Kaiti Medium Big5" pitchFamily="49" charset="-120"/>
              <a:cs typeface="Arial" pitchFamily="34" charset="0"/>
            </a:rPr>
            <a:t>3:10)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1261173" y="3078544"/>
        <a:ext cx="5395594" cy="1226692"/>
      </dsp:txXfrm>
    </dsp:sp>
    <dsp:sp modelId="{08E229E7-18D0-418A-8C7A-8AA49DF05A04}">
      <dsp:nvSpPr>
        <dsp:cNvPr id="0" name=""/>
        <dsp:cNvSpPr/>
      </dsp:nvSpPr>
      <dsp:spPr>
        <a:xfrm>
          <a:off x="6083427" y="988123"/>
          <a:ext cx="846963" cy="84696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rgbClr val="002060"/>
            </a:solidFill>
          </a:endParaRPr>
        </a:p>
      </dsp:txBody>
      <dsp:txXfrm>
        <a:off x="6273994" y="988123"/>
        <a:ext cx="465829" cy="637340"/>
      </dsp:txXfrm>
    </dsp:sp>
    <dsp:sp modelId="{5E47C258-1CC7-405C-A307-2D6BF6AFA471}">
      <dsp:nvSpPr>
        <dsp:cNvPr id="0" name=""/>
        <dsp:cNvSpPr/>
      </dsp:nvSpPr>
      <dsp:spPr>
        <a:xfrm>
          <a:off x="6694931" y="2499626"/>
          <a:ext cx="846963" cy="84696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rgbClr val="002060"/>
            </a:solidFill>
          </a:endParaRPr>
        </a:p>
      </dsp:txBody>
      <dsp:txXfrm>
        <a:off x="6885498" y="2499626"/>
        <a:ext cx="465829" cy="637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BFDF6-FF72-4908-AAF6-E28B3AED8B18}">
      <dsp:nvSpPr>
        <dsp:cNvPr id="0" name=""/>
        <dsp:cNvSpPr/>
      </dsp:nvSpPr>
      <dsp:spPr>
        <a:xfrm>
          <a:off x="0" y="0"/>
          <a:ext cx="6930390" cy="868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1.</a:t>
          </a:r>
          <a:r>
            <a:rPr lang="zh-TW" sz="3200" b="1" kern="120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在困境中尋找出路</a:t>
          </a:r>
          <a:endParaRPr lang="en-US" sz="3200" b="1" kern="1200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25443" y="25443"/>
        <a:ext cx="5993016" cy="817794"/>
      </dsp:txXfrm>
    </dsp:sp>
    <dsp:sp modelId="{8AA7ECF5-10C1-45E1-A75C-E5EF923E5D52}">
      <dsp:nvSpPr>
        <dsp:cNvPr id="0" name=""/>
        <dsp:cNvSpPr/>
      </dsp:nvSpPr>
      <dsp:spPr>
        <a:xfrm>
          <a:off x="611504" y="1013459"/>
          <a:ext cx="6930390" cy="868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2.</a:t>
          </a:r>
          <a:r>
            <a:rPr 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出於信心的</a:t>
          </a:r>
          <a:r>
            <a:rPr lang="zh-TW" altLang="en-US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禱告</a:t>
          </a:r>
          <a:r>
            <a:rPr 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蒙神悅納</a:t>
          </a:r>
          <a:endParaRPr lang="en-US" sz="3200" b="1" kern="1200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636947" y="1038902"/>
        <a:ext cx="5703357" cy="817794"/>
      </dsp:txXfrm>
    </dsp:sp>
    <dsp:sp modelId="{C2492459-F0EE-49A2-B152-B82E9ED42ECD}">
      <dsp:nvSpPr>
        <dsp:cNvPr id="0" name=""/>
        <dsp:cNvSpPr/>
      </dsp:nvSpPr>
      <dsp:spPr>
        <a:xfrm>
          <a:off x="1223009" y="2026919"/>
          <a:ext cx="6930390" cy="868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3.</a:t>
          </a:r>
          <a:r>
            <a:rPr 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殷勤做工贏得尊敬</a:t>
          </a:r>
          <a:endParaRPr lang="en-US" sz="3200" b="1" kern="1200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1248452" y="2052362"/>
        <a:ext cx="5703357" cy="817794"/>
      </dsp:txXfrm>
    </dsp:sp>
    <dsp:sp modelId="{08E229E7-18D0-418A-8C7A-8AA49DF05A04}">
      <dsp:nvSpPr>
        <dsp:cNvPr id="0" name=""/>
        <dsp:cNvSpPr/>
      </dsp:nvSpPr>
      <dsp:spPr>
        <a:xfrm>
          <a:off x="6365748" y="658749"/>
          <a:ext cx="564642" cy="56464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6492792" y="658749"/>
        <a:ext cx="310554" cy="424893"/>
      </dsp:txXfrm>
    </dsp:sp>
    <dsp:sp modelId="{5E47C258-1CC7-405C-A307-2D6BF6AFA471}">
      <dsp:nvSpPr>
        <dsp:cNvPr id="0" name=""/>
        <dsp:cNvSpPr/>
      </dsp:nvSpPr>
      <dsp:spPr>
        <a:xfrm>
          <a:off x="6977253" y="1666417"/>
          <a:ext cx="564642" cy="56464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7104297" y="1666417"/>
        <a:ext cx="310554" cy="424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174C61-A82F-4C8D-93BB-0A226653A762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D51FD6-5932-4756-A563-65365BFA6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33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92CC5-0BE3-485F-8209-D1ED47010265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F0B85-4197-4082-827B-429EFCCC9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4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69A0C-042E-4FA4-A714-78BEC54D8496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4EFBF-51DC-43FF-97F2-29E36A22E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0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4430-877F-4F69-801F-99CCBE1F2F7B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7D444-033B-4E56-A89B-39810A73F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5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FDB94-C2E7-4F77-B9EE-B2BD3F034F59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43BC4-81F5-434A-BDD2-9133164D3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7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1020-18FB-460D-BD06-453B0B0BF68A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D872-E54C-4B90-9940-6193FA057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4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FDB02-5035-488D-80D2-E03640CA62C9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C498-F7AD-42CD-AD6A-D5C84987C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0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A42C-280F-4021-B5F8-FC535C0ACA0E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3800B-8B98-405A-8918-7E6F8217E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2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AE14-2F46-490B-87A8-2ECFA64A9AFC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69BE4-91ED-4D1D-80D0-A52C564A5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5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B740-1EAC-4F03-A1C7-CD9913853206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FD37E-45E7-4C54-BF6A-5E68B1753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53696-5DB6-4989-A34D-4F3B6DB42E28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F2251-81E6-442C-81FE-80F542B45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8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4482F-D66A-43CF-947E-315DAEA8372D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BA73E-94F2-459E-8198-BF485E75B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6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55627-4A4F-4303-B52E-B2C0B7A1B443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4EC8D3-D8FC-4175-908E-F4E801B63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t.k618.cn/images/topic/8/35/4920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14400"/>
            <a:ext cx="4486275" cy="2371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3352800" y="5257800"/>
            <a:ext cx="2519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路得記 </a:t>
            </a:r>
            <a:r>
              <a:rPr lang="en-US" altLang="zh-TW" sz="2800" b="1">
                <a:latin typeface="AR Kaiti Medium Big5" pitchFamily="49" charset="-120"/>
                <a:ea typeface="AR Kaiti Medium Big5" pitchFamily="49" charset="-120"/>
              </a:rPr>
              <a:t>2:1-13</a:t>
            </a:r>
            <a:endParaRPr lang="en-US" sz="2800" b="1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3810000"/>
            <a:ext cx="6340475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8000" dirty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</a:rPr>
              <a:t>歇佇上帝翅下</a:t>
            </a:r>
            <a:endParaRPr lang="en-US" altLang="en-US" sz="8000" dirty="0">
              <a:solidFill>
                <a:schemeClr val="accent2">
                  <a:lumMod val="50000"/>
                </a:schemeClr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609600"/>
            <a:ext cx="800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+mn-cs"/>
              </a:rPr>
              <a:t>三、在波阿斯裡面有恩典</a:t>
            </a:r>
            <a:endParaRPr lang="en-US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1905000"/>
            <a:ext cx="3006725" cy="1446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 err="1"/>
              <a:t>khaw</a:t>
            </a:r>
            <a:r>
              <a:rPr lang="en-US" sz="4400" dirty="0"/>
              <a:t>-saw‘</a:t>
            </a:r>
          </a:p>
          <a:p>
            <a:pPr algn="ctr">
              <a:defRPr/>
            </a:pPr>
            <a:r>
              <a:rPr lang="zh-TW" altLang="en-US" sz="4400" b="1" dirty="0">
                <a:latin typeface="AR Kaiti Medium Big5" pitchFamily="49" charset="-120"/>
                <a:ea typeface="AR Kaiti Medium Big5" pitchFamily="49" charset="-120"/>
              </a:rPr>
              <a:t>歇佇、投靠</a:t>
            </a:r>
            <a:endParaRPr lang="en-US" altLang="en-US" sz="44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3733800"/>
            <a:ext cx="838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恁若實在設立我做恁的王，就著閃匿</a:t>
            </a:r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(khaw-saw)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佇我的蔭影下。（士師記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9:15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5029200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你來歇佇（</a:t>
            </a:r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khaw-saw'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）耶和華──以色列上帝的翅下，願你得著伊的大賞賜。</a:t>
            </a:r>
            <a:endParaRPr lang="en-US" sz="32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457200"/>
            <a:ext cx="800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+mn-cs"/>
              </a:rPr>
              <a:t>袁幼軒的真實故事</a:t>
            </a:r>
            <a:endParaRPr lang="en-US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+mn-cs"/>
            </a:endParaRPr>
          </a:p>
        </p:txBody>
      </p:sp>
      <p:pic>
        <p:nvPicPr>
          <p:cNvPr id="11270" name="Picture 6" descr="http://2.bp.blogspot.com/_p4WU7THu1E4/THYlp5CmdmI/AAAAAAAAMPo/F8YG2Xn_iJw/s1600/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676400"/>
            <a:ext cx="5334000" cy="4000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http://1.bp.blogspot.com/_p4WU7THu1E4/THYvZ96xFBI/AAAAAAAAMQI/1di9POwzmys/s400/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2312108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2" name="Picture 8" descr="http://4.bp.blogspot.com/_p4WU7THu1E4/THYqVvxBTtI/AAAAAAAAMPw/xjQuzKfAjWo/s1600/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267200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124200"/>
            <a:ext cx="7315200" cy="20621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我所愛的兒子、女兒啊，回轉到上帝裡面，來歇佇耶和華──以色列上帝的翅下，在伊裡面有大能力，你要得著伊的大賞賜。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447800"/>
            <a:ext cx="78790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湊巧</a:t>
            </a:r>
            <a:r>
              <a:rPr lang="en-US" alt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—</a:t>
            </a:r>
            <a:r>
              <a:rPr lang="zh-TW" alt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上帝做工的開始</a:t>
            </a:r>
            <a:endParaRPr lang="en-US" alt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2.bp.blogspot.com/-mhK9G6nmAe0/TVwf92YywCI/AAAAAAAAADc/z7d1DNDnWec/s1600/Ruthmap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6" b="7294"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38800" y="4724400"/>
            <a:ext cx="1416050" cy="58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摩押地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209800"/>
            <a:ext cx="1262063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dirty="0">
                <a:latin typeface="AR Maokai Heavy Big5" pitchFamily="49" charset="-120"/>
                <a:ea typeface="AR Maokai Heavy Big5" pitchFamily="49" charset="-120"/>
              </a:rPr>
              <a:t>伯利恆</a:t>
            </a:r>
            <a:endParaRPr lang="en-US" sz="28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Curved Down Arrow 7"/>
          <p:cNvSpPr/>
          <p:nvPr/>
        </p:nvSpPr>
        <p:spPr>
          <a:xfrm rot="2478203">
            <a:off x="4321175" y="1385888"/>
            <a:ext cx="3724275" cy="1800225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rescuejesusnow.files.wordpress.com/2012/03/wh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848600" cy="328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990600" y="3886200"/>
            <a:ext cx="7315200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「抵仔是起手割大麥的時」</a:t>
            </a:r>
            <a:r>
              <a:rPr lang="en-US" altLang="zh-TW" sz="3600" dirty="0">
                <a:latin typeface="AR Maokai Heavy Big5" pitchFamily="49" charset="-120"/>
                <a:ea typeface="AR Maokai Heavy Big5" pitchFamily="49" charset="-120"/>
              </a:rPr>
              <a:t>--</a:t>
            </a: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猶太人準備慶祝逾越節的開始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5334000"/>
            <a:ext cx="7315200" cy="1200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「直到大麥、小麥都收成完」</a:t>
            </a:r>
            <a:r>
              <a:rPr lang="en-US" altLang="zh-TW" sz="3600" dirty="0">
                <a:latin typeface="AR Maokai Heavy Big5" pitchFamily="49" charset="-120"/>
                <a:ea typeface="AR Maokai Heavy Big5" pitchFamily="49" charset="-120"/>
              </a:rPr>
              <a:t>--</a:t>
            </a: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猶太人慶祝五旬節收成的日子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3.telus.net/public/kstam/tw/images/calend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60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rapezoid 6"/>
          <p:cNvSpPr/>
          <p:nvPr/>
        </p:nvSpPr>
        <p:spPr>
          <a:xfrm rot="11808045">
            <a:off x="4346575" y="1087438"/>
            <a:ext cx="1311275" cy="744537"/>
          </a:xfrm>
          <a:prstGeom prst="trapezoid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apezoid 7"/>
          <p:cNvSpPr/>
          <p:nvPr/>
        </p:nvSpPr>
        <p:spPr>
          <a:xfrm rot="15568662">
            <a:off x="5787232" y="2431256"/>
            <a:ext cx="1227138" cy="777875"/>
          </a:xfrm>
          <a:prstGeom prst="trapezoid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9800" y="76200"/>
            <a:ext cx="10668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91400" y="1752600"/>
            <a:ext cx="1143000" cy="838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5791200" y="76200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latin typeface="AR Heiti Bold Big5" pitchFamily="49" charset="-120"/>
                <a:ea typeface="AR Heiti Bold Big5" pitchFamily="49" charset="-120"/>
              </a:rPr>
              <a:t>初熟節</a:t>
            </a:r>
            <a:endParaRPr lang="en-US" sz="2000">
              <a:latin typeface="AR Heiti Bold Big5" pitchFamily="49" charset="-120"/>
              <a:ea typeface="AR Heiti Bold Big5" pitchFamily="49" charset="-12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410200" y="990600"/>
            <a:ext cx="4572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81800" y="990600"/>
            <a:ext cx="152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 rot="19074205">
            <a:off x="6149975" y="1287463"/>
            <a:ext cx="62547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04800" y="1371600"/>
            <a:ext cx="8229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 sz="4400">
              <a:latin typeface="AR Maokai Heavy Big5" pitchFamily="49" charset="-120"/>
              <a:ea typeface="AR Maokai Heavy Big5" pitchFamily="49" charset="-120"/>
            </a:endParaRPr>
          </a:p>
          <a:p>
            <a:endParaRPr lang="en-US" altLang="en-US" sz="4400">
              <a:latin typeface="AR Maokai Heavy Big5" pitchFamily="49" charset="-120"/>
              <a:ea typeface="AR Maokai Heavy Big5" pitchFamily="49" charset="-120"/>
            </a:endParaRPr>
          </a:p>
          <a:p>
            <a:endParaRPr lang="en-US" altLang="en-US" sz="440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81000" y="228600"/>
            <a:ext cx="8162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440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</a:rPr>
              <a:t>猶太人節期的屬靈意義</a:t>
            </a:r>
            <a:endParaRPr lang="en-US" altLang="zh-TW" sz="4400">
              <a:solidFill>
                <a:srgbClr val="0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676400" y="1371600"/>
          <a:ext cx="5715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925B06-99C7-4E81-9F14-FEAC4B9E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8925B06-99C7-4E81-9F14-FEAC4B9E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99379C-4650-4667-87A2-E216B77E5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099379C-4650-4667-87A2-E216B77E53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83830E-AD30-498C-8196-68F388FEC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8483830E-AD30-498C-8196-68F388FEC1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970045-46DE-4401-B994-B0CBBB5C3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6970045-46DE-4401-B994-B0CBBB5C3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3400" y="457200"/>
            <a:ext cx="78021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+mn-cs"/>
              </a:rPr>
              <a:t>一、在他裡面有能力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5334000"/>
            <a:ext cx="5591175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波阿斯</a:t>
            </a:r>
            <a:r>
              <a:rPr lang="en-US" altLang="zh-TW" sz="3600" dirty="0">
                <a:latin typeface="AR Maokai Heavy Big5" pitchFamily="49" charset="-120"/>
                <a:ea typeface="AR Maokai Heavy Big5" pitchFamily="49" charset="-120"/>
              </a:rPr>
              <a:t>   </a:t>
            </a:r>
            <a:r>
              <a:rPr lang="en-US" sz="3600" i="1" dirty="0">
                <a:ea typeface="AR Maokai Heavy Big5" pitchFamily="49" charset="-120"/>
              </a:rPr>
              <a:t>In Him is Strength</a:t>
            </a:r>
          </a:p>
        </p:txBody>
      </p:sp>
      <p:pic>
        <p:nvPicPr>
          <p:cNvPr id="9" name="Picture 2" descr="http://bp3.blogger.com/_ugzGNjWguNI/RtbQJySQisI/AAAAAAAAAMM/jZ6QQXGad6E/s1600/r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3360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1219200"/>
          <a:ext cx="815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7BFDF6-FF72-4908-AAF6-E28B3AED8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57BFDF6-FF72-4908-AAF6-E28B3AED8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E229E7-18D0-418A-8C7A-8AA49DF05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8E229E7-18D0-418A-8C7A-8AA49DF05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A7ECF5-10C1-45E1-A75C-E5EF923E5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AA7ECF5-10C1-45E1-A75C-E5EF923E5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47C258-1CC7-405C-A307-2D6BF6AFA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5E47C258-1CC7-405C-A307-2D6BF6AFA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492459-F0EE-49A2-B152-B82E9ED4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2492459-F0EE-49A2-B152-B82E9ED42E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685800"/>
            <a:ext cx="8763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+mn-cs"/>
              </a:rPr>
              <a:t>二、在路得裡面有見證 </a:t>
            </a:r>
            <a:endParaRPr lang="en-US" alt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+mn-cs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14400" y="2286000"/>
            <a:ext cx="7391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3200" b="1">
                <a:latin typeface="Times New Roman" pitchFamily="18" charset="0"/>
                <a:ea typeface="AR Kaiti Medium Big5" pitchFamily="49" charset="-120"/>
              </a:rPr>
              <a:t>5 </a:t>
            </a:r>
            <a:r>
              <a:rPr lang="zh-TW" altLang="en-US" sz="3200" b="1">
                <a:latin typeface="Times New Roman" pitchFamily="18" charset="0"/>
                <a:ea typeface="AR Kaiti Medium Big5" pitchFamily="49" charset="-120"/>
              </a:rPr>
              <a:t>波阿斯問伊所派割麥的頭人講：「彼個是甚麼人的查某子？」</a:t>
            </a:r>
            <a:r>
              <a:rPr lang="en-US" altLang="zh-TW" sz="3200" b="1">
                <a:latin typeface="Times New Roman" pitchFamily="18" charset="0"/>
                <a:ea typeface="AR Kaiti Medium Big5" pitchFamily="49" charset="-120"/>
              </a:rPr>
              <a:t>6 </a:t>
            </a:r>
            <a:r>
              <a:rPr lang="zh-TW" altLang="en-US" sz="3200" b="1">
                <a:latin typeface="Times New Roman" pitchFamily="18" charset="0"/>
                <a:ea typeface="AR Kaiti Medium Big5" pitchFamily="49" charset="-120"/>
              </a:rPr>
              <a:t>割麥的頭人應講：「此個是摩押的查某子，及拿俄米對摩押地倒來的。」</a:t>
            </a:r>
            <a:r>
              <a:rPr lang="en-US" altLang="zh-TW" sz="3200" b="1">
                <a:latin typeface="Times New Roman" pitchFamily="18" charset="0"/>
                <a:ea typeface="AR Kaiti Medium Big5" pitchFamily="49" charset="-120"/>
              </a:rPr>
              <a:t>7 </a:t>
            </a:r>
            <a:r>
              <a:rPr lang="zh-TW" altLang="en-US" sz="3200" b="1">
                <a:latin typeface="Times New Roman" pitchFamily="18" charset="0"/>
                <a:ea typeface="AR Kaiti Medium Big5" pitchFamily="49" charset="-120"/>
              </a:rPr>
              <a:t>伊講：</a:t>
            </a:r>
            <a:r>
              <a:rPr lang="en-US" altLang="zh-TW" sz="3200" b="1">
                <a:latin typeface="Times New Roman" pitchFamily="18" charset="0"/>
                <a:ea typeface="AR Kaiti Medium Big5" pitchFamily="49" charset="-120"/>
              </a:rPr>
              <a:t>『</a:t>
            </a:r>
            <a:r>
              <a:rPr lang="zh-TW" altLang="en-US" sz="3200" b="1">
                <a:latin typeface="Times New Roman" pitchFamily="18" charset="0"/>
                <a:ea typeface="AR Kaiti Medium Big5" pitchFamily="49" charset="-120"/>
              </a:rPr>
              <a:t>請你准我拾麥屑，佇割麥者的後面佇歸捆中拾伊。</a:t>
            </a:r>
            <a:r>
              <a:rPr lang="en-US" altLang="zh-TW" sz="3200" b="1">
                <a:latin typeface="Times New Roman" pitchFamily="18" charset="0"/>
                <a:ea typeface="AR Kaiti Medium Big5" pitchFamily="49" charset="-120"/>
              </a:rPr>
              <a:t>』</a:t>
            </a:r>
            <a:r>
              <a:rPr lang="zh-TW" altLang="en-US" sz="3200" b="1">
                <a:latin typeface="Times New Roman" pitchFamily="18" charset="0"/>
                <a:ea typeface="AR Kaiti Medium Big5" pitchFamily="49" charset="-120"/>
              </a:rPr>
              <a:t>伊就來，對早起到今，定定住遮，只有歇佇厝內霎仔久。」</a:t>
            </a:r>
            <a:endParaRPr lang="zh-TW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p3.blogger.com/_ugzGNjWguNI/RtbQJySQisI/AAAAAAAAAMM/jZ6QQXGad6E/s1600/r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Diagram 4"/>
          <p:cNvGraphicFramePr/>
          <p:nvPr/>
        </p:nvGraphicFramePr>
        <p:xfrm>
          <a:off x="685800" y="3505200"/>
          <a:ext cx="81534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7BFDF6-FF72-4908-AAF6-E28B3AED8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E57BFDF6-FF72-4908-AAF6-E28B3AED8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E229E7-18D0-418A-8C7A-8AA49DF05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08E229E7-18D0-418A-8C7A-8AA49DF05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A7ECF5-10C1-45E1-A75C-E5EF923E5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8AA7ECF5-10C1-45E1-A75C-E5EF923E5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47C258-1CC7-405C-A307-2D6BF6AFA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5E47C258-1CC7-405C-A307-2D6BF6AFA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492459-F0EE-49A2-B152-B82E9ED4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C2492459-F0EE-49A2-B152-B82E9ED42E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5398</TotalTime>
  <Words>483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AR Kaiti Medium Big5</vt:lpstr>
      <vt:lpstr>AR Maokai Heavy Big5</vt:lpstr>
      <vt:lpstr>AR Heiti Bold Big5</vt:lpstr>
      <vt:lpstr>Times New Roman</vt:lpstr>
      <vt:lpstr>PMingLiU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MingHsu</dc:creator>
  <cp:lastModifiedBy>Sunday Worship</cp:lastModifiedBy>
  <cp:revision>486</cp:revision>
  <dcterms:created xsi:type="dcterms:W3CDTF">2012-07-26T18:08:46Z</dcterms:created>
  <dcterms:modified xsi:type="dcterms:W3CDTF">2012-11-11T04:56:44Z</dcterms:modified>
</cp:coreProperties>
</file>