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336" r:id="rId2"/>
    <p:sldId id="353" r:id="rId3"/>
    <p:sldId id="342" r:id="rId4"/>
    <p:sldId id="354" r:id="rId5"/>
    <p:sldId id="348" r:id="rId6"/>
    <p:sldId id="358" r:id="rId7"/>
    <p:sldId id="352" r:id="rId8"/>
    <p:sldId id="355" r:id="rId9"/>
    <p:sldId id="343" r:id="rId10"/>
    <p:sldId id="356" r:id="rId11"/>
    <p:sldId id="349" r:id="rId12"/>
    <p:sldId id="347" r:id="rId13"/>
    <p:sldId id="357" r:id="rId14"/>
    <p:sldId id="341" r:id="rId15"/>
    <p:sldId id="340" r:id="rId16"/>
    <p:sldId id="345" r:id="rId17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CD0E4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51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D24D8F-44B1-41D2-BB7A-A5A5E13C2646}" type="doc">
      <dgm:prSet loTypeId="urn:microsoft.com/office/officeart/2005/8/layout/vList2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0D77959-9D18-46E1-8C0E-FA5B6A0A15EC}">
      <dgm:prSet/>
      <dgm:spPr>
        <a:solidFill>
          <a:srgbClr val="C00000"/>
        </a:solidFill>
      </dgm:spPr>
      <dgm:t>
        <a:bodyPr/>
        <a:lstStyle/>
        <a:p>
          <a:pPr algn="ctr"/>
          <a:r>
            <a:rPr lang="zh-TW" altLang="en-US" dirty="0" smtClean="0">
              <a:latin typeface="AR Maokai Heavy Big5" pitchFamily="49" charset="-120"/>
              <a:ea typeface="AR Maokai Heavy Big5" pitchFamily="49" charset="-120"/>
            </a:rPr>
            <a:t>陌生人 </a:t>
          </a:r>
          <a:r>
            <a:rPr lang="en-US" dirty="0" smtClean="0"/>
            <a:t>stranger</a:t>
          </a:r>
          <a:endParaRPr lang="en-US" dirty="0">
            <a:latin typeface="AR Kaiti Medium Big5" pitchFamily="49" charset="-120"/>
            <a:ea typeface="AR Kaiti Medium Big5" pitchFamily="49" charset="-120"/>
          </a:endParaRPr>
        </a:p>
      </dgm:t>
    </dgm:pt>
    <dgm:pt modelId="{E68ED17A-869B-48E8-9C05-3BAC70D48D4B}" type="parTrans" cxnId="{0A022D7B-5B53-4988-8B33-5E8B98F88D1F}">
      <dgm:prSet/>
      <dgm:spPr/>
      <dgm:t>
        <a:bodyPr/>
        <a:lstStyle/>
        <a:p>
          <a:pPr algn="ctr"/>
          <a:endParaRPr lang="en-US">
            <a:latin typeface="AR Kaiti Medium Big5" pitchFamily="49" charset="-120"/>
            <a:ea typeface="AR Kaiti Medium Big5" pitchFamily="49" charset="-120"/>
          </a:endParaRPr>
        </a:p>
      </dgm:t>
    </dgm:pt>
    <dgm:pt modelId="{5491737A-0C44-4ACF-9405-BD8A565F3055}" type="sibTrans" cxnId="{0A022D7B-5B53-4988-8B33-5E8B98F88D1F}">
      <dgm:prSet/>
      <dgm:spPr/>
      <dgm:t>
        <a:bodyPr/>
        <a:lstStyle/>
        <a:p>
          <a:pPr algn="ctr"/>
          <a:endParaRPr lang="en-US">
            <a:latin typeface="AR Kaiti Medium Big5" pitchFamily="49" charset="-120"/>
            <a:ea typeface="AR Kaiti Medium Big5" pitchFamily="49" charset="-120"/>
          </a:endParaRPr>
        </a:p>
      </dgm:t>
    </dgm:pt>
    <dgm:pt modelId="{EA7663F1-14D1-4B1E-AD70-AC5638FF8D3D}">
      <dgm:prSet custT="1"/>
      <dgm:spPr/>
      <dgm:t>
        <a:bodyPr/>
        <a:lstStyle/>
        <a:p>
          <a:pPr algn="ctr"/>
          <a:r>
            <a:rPr lang="zh-TW" altLang="en-US" sz="3600" dirty="0" smtClean="0">
              <a:latin typeface="AR Maokai Heavy Big5" pitchFamily="49" charset="-120"/>
              <a:ea typeface="AR Maokai Heavy Big5" pitchFamily="49" charset="-120"/>
            </a:rPr>
            <a:t>得到款待的出外人</a:t>
          </a:r>
          <a:r>
            <a:rPr lang="en-US" sz="3200" dirty="0" smtClean="0"/>
            <a:t>guest who receives hospitably</a:t>
          </a:r>
          <a:endParaRPr lang="en-US" sz="3200" dirty="0">
            <a:latin typeface="AR Kaiti Medium Big5" pitchFamily="49" charset="-120"/>
            <a:ea typeface="AR Kaiti Medium Big5" pitchFamily="49" charset="-120"/>
          </a:endParaRPr>
        </a:p>
      </dgm:t>
    </dgm:pt>
    <dgm:pt modelId="{C837327E-DBA1-4545-9F9D-6122128971F9}" type="parTrans" cxnId="{6AA042A7-F4FC-450F-8637-56FDCD86B467}">
      <dgm:prSet/>
      <dgm:spPr/>
      <dgm:t>
        <a:bodyPr/>
        <a:lstStyle/>
        <a:p>
          <a:pPr algn="ctr"/>
          <a:endParaRPr lang="en-US">
            <a:latin typeface="AR Kaiti Medium Big5" pitchFamily="49" charset="-120"/>
            <a:ea typeface="AR Kaiti Medium Big5" pitchFamily="49" charset="-120"/>
          </a:endParaRPr>
        </a:p>
      </dgm:t>
    </dgm:pt>
    <dgm:pt modelId="{1652586B-84E0-4F07-8412-80B5EFA3F8B6}" type="sibTrans" cxnId="{6AA042A7-F4FC-450F-8637-56FDCD86B467}">
      <dgm:prSet/>
      <dgm:spPr/>
      <dgm:t>
        <a:bodyPr/>
        <a:lstStyle/>
        <a:p>
          <a:pPr algn="ctr"/>
          <a:endParaRPr lang="en-US">
            <a:latin typeface="AR Kaiti Medium Big5" pitchFamily="49" charset="-120"/>
            <a:ea typeface="AR Kaiti Medium Big5" pitchFamily="49" charset="-120"/>
          </a:endParaRPr>
        </a:p>
      </dgm:t>
    </dgm:pt>
    <dgm:pt modelId="{8F2DBBED-ED35-4BC3-A2CE-3A33C32FBED1}">
      <dgm:prSet custT="1"/>
      <dgm:spPr>
        <a:solidFill>
          <a:srgbClr val="7030A0"/>
        </a:solidFill>
      </dgm:spPr>
      <dgm:t>
        <a:bodyPr/>
        <a:lstStyle/>
        <a:p>
          <a:pPr algn="ctr"/>
          <a:r>
            <a:rPr lang="zh-TW" altLang="en-US" sz="3600" dirty="0" smtClean="0">
              <a:latin typeface="AR Maokai Heavy Big5" pitchFamily="49" charset="-120"/>
              <a:ea typeface="AR Maokai Heavy Big5" pitchFamily="49" charset="-120"/>
            </a:rPr>
            <a:t>主人 </a:t>
          </a:r>
          <a:r>
            <a:rPr lang="en-US" sz="3800" dirty="0" smtClean="0"/>
            <a:t>host</a:t>
          </a:r>
          <a:endParaRPr lang="en-US" sz="3800" dirty="0">
            <a:latin typeface="AR Kaiti Medium Big5" pitchFamily="49" charset="-120"/>
            <a:ea typeface="AR Kaiti Medium Big5" pitchFamily="49" charset="-120"/>
          </a:endParaRPr>
        </a:p>
      </dgm:t>
    </dgm:pt>
    <dgm:pt modelId="{243F1D68-6337-4785-9799-6F84D422547A}" type="parTrans" cxnId="{050A0DA9-15FF-45E7-8CED-31EE4F164670}">
      <dgm:prSet/>
      <dgm:spPr/>
      <dgm:t>
        <a:bodyPr/>
        <a:lstStyle/>
        <a:p>
          <a:pPr algn="ctr"/>
          <a:endParaRPr lang="en-US">
            <a:latin typeface="AR Kaiti Medium Big5" pitchFamily="49" charset="-120"/>
            <a:ea typeface="AR Kaiti Medium Big5" pitchFamily="49" charset="-120"/>
          </a:endParaRPr>
        </a:p>
      </dgm:t>
    </dgm:pt>
    <dgm:pt modelId="{B1DD9291-659E-43BA-AFBA-F73CA0C87E0D}" type="sibTrans" cxnId="{050A0DA9-15FF-45E7-8CED-31EE4F164670}">
      <dgm:prSet/>
      <dgm:spPr/>
      <dgm:t>
        <a:bodyPr/>
        <a:lstStyle/>
        <a:p>
          <a:pPr algn="ctr"/>
          <a:endParaRPr lang="en-US">
            <a:latin typeface="AR Kaiti Medium Big5" pitchFamily="49" charset="-120"/>
            <a:ea typeface="AR Kaiti Medium Big5" pitchFamily="49" charset="-120"/>
          </a:endParaRPr>
        </a:p>
      </dgm:t>
    </dgm:pt>
    <dgm:pt modelId="{7D0A4CA0-3E31-4EBC-8E5B-60E6CBB41D01}" type="pres">
      <dgm:prSet presAssocID="{C6D24D8F-44B1-41D2-BB7A-A5A5E13C26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159A2D-8DAA-4E86-94E9-AC7EEBBBCCFC}" type="pres">
      <dgm:prSet presAssocID="{70D77959-9D18-46E1-8C0E-FA5B6A0A15EC}" presName="parentText" presStyleLbl="node1" presStyleIdx="0" presStyleCnt="3" custLinFactY="-898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E71813-76DB-4280-8AFC-FB8536DBA8FC}" type="pres">
      <dgm:prSet presAssocID="{5491737A-0C44-4ACF-9405-BD8A565F3055}" presName="spacer" presStyleCnt="0"/>
      <dgm:spPr/>
    </dgm:pt>
    <dgm:pt modelId="{ACDB5D17-E385-4060-BA58-FCF82B5059A6}" type="pres">
      <dgm:prSet presAssocID="{EA7663F1-14D1-4B1E-AD70-AC5638FF8D3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668047-08BA-4488-9BE2-95B0609C676D}" type="pres">
      <dgm:prSet presAssocID="{1652586B-84E0-4F07-8412-80B5EFA3F8B6}" presName="spacer" presStyleCnt="0"/>
      <dgm:spPr/>
    </dgm:pt>
    <dgm:pt modelId="{BB32B2E6-C8E4-4ECB-B34A-A026BB1B8578}" type="pres">
      <dgm:prSet presAssocID="{8F2DBBED-ED35-4BC3-A2CE-3A33C32FBED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022D7B-5B53-4988-8B33-5E8B98F88D1F}" srcId="{C6D24D8F-44B1-41D2-BB7A-A5A5E13C2646}" destId="{70D77959-9D18-46E1-8C0E-FA5B6A0A15EC}" srcOrd="0" destOrd="0" parTransId="{E68ED17A-869B-48E8-9C05-3BAC70D48D4B}" sibTransId="{5491737A-0C44-4ACF-9405-BD8A565F3055}"/>
    <dgm:cxn modelId="{D7A2F634-BF57-4919-8837-0C3E204754E5}" type="presOf" srcId="{C6D24D8F-44B1-41D2-BB7A-A5A5E13C2646}" destId="{7D0A4CA0-3E31-4EBC-8E5B-60E6CBB41D01}" srcOrd="0" destOrd="0" presId="urn:microsoft.com/office/officeart/2005/8/layout/vList2"/>
    <dgm:cxn modelId="{604933E9-E4A9-40F0-9954-EDCF8A30498F}" type="presOf" srcId="{8F2DBBED-ED35-4BC3-A2CE-3A33C32FBED1}" destId="{BB32B2E6-C8E4-4ECB-B34A-A026BB1B8578}" srcOrd="0" destOrd="0" presId="urn:microsoft.com/office/officeart/2005/8/layout/vList2"/>
    <dgm:cxn modelId="{6AA042A7-F4FC-450F-8637-56FDCD86B467}" srcId="{C6D24D8F-44B1-41D2-BB7A-A5A5E13C2646}" destId="{EA7663F1-14D1-4B1E-AD70-AC5638FF8D3D}" srcOrd="1" destOrd="0" parTransId="{C837327E-DBA1-4545-9F9D-6122128971F9}" sibTransId="{1652586B-84E0-4F07-8412-80B5EFA3F8B6}"/>
    <dgm:cxn modelId="{D1D9C233-45F8-49F4-9FFB-70B9B51CF97D}" type="presOf" srcId="{EA7663F1-14D1-4B1E-AD70-AC5638FF8D3D}" destId="{ACDB5D17-E385-4060-BA58-FCF82B5059A6}" srcOrd="0" destOrd="0" presId="urn:microsoft.com/office/officeart/2005/8/layout/vList2"/>
    <dgm:cxn modelId="{9E6C708D-EA8A-42B5-9151-F6D5B81FB893}" type="presOf" srcId="{70D77959-9D18-46E1-8C0E-FA5B6A0A15EC}" destId="{60159A2D-8DAA-4E86-94E9-AC7EEBBBCCFC}" srcOrd="0" destOrd="0" presId="urn:microsoft.com/office/officeart/2005/8/layout/vList2"/>
    <dgm:cxn modelId="{050A0DA9-15FF-45E7-8CED-31EE4F164670}" srcId="{C6D24D8F-44B1-41D2-BB7A-A5A5E13C2646}" destId="{8F2DBBED-ED35-4BC3-A2CE-3A33C32FBED1}" srcOrd="2" destOrd="0" parTransId="{243F1D68-6337-4785-9799-6F84D422547A}" sibTransId="{B1DD9291-659E-43BA-AFBA-F73CA0C87E0D}"/>
    <dgm:cxn modelId="{7D31BFE3-2555-426F-8EC4-AD8A7E395A90}" type="presParOf" srcId="{7D0A4CA0-3E31-4EBC-8E5B-60E6CBB41D01}" destId="{60159A2D-8DAA-4E86-94E9-AC7EEBBBCCFC}" srcOrd="0" destOrd="0" presId="urn:microsoft.com/office/officeart/2005/8/layout/vList2"/>
    <dgm:cxn modelId="{18FE5AD4-76D0-4324-8D7C-1E1357AF085E}" type="presParOf" srcId="{7D0A4CA0-3E31-4EBC-8E5B-60E6CBB41D01}" destId="{AAE71813-76DB-4280-8AFC-FB8536DBA8FC}" srcOrd="1" destOrd="0" presId="urn:microsoft.com/office/officeart/2005/8/layout/vList2"/>
    <dgm:cxn modelId="{96A6D6A4-ED43-4C7F-83D4-0504D955EEE2}" type="presParOf" srcId="{7D0A4CA0-3E31-4EBC-8E5B-60E6CBB41D01}" destId="{ACDB5D17-E385-4060-BA58-FCF82B5059A6}" srcOrd="2" destOrd="0" presId="urn:microsoft.com/office/officeart/2005/8/layout/vList2"/>
    <dgm:cxn modelId="{9E162EA1-D5C2-492A-B164-5D7B22602752}" type="presParOf" srcId="{7D0A4CA0-3E31-4EBC-8E5B-60E6CBB41D01}" destId="{38668047-08BA-4488-9BE2-95B0609C676D}" srcOrd="3" destOrd="0" presId="urn:microsoft.com/office/officeart/2005/8/layout/vList2"/>
    <dgm:cxn modelId="{72D8681D-53B9-40FF-ACC9-648EAA2DC88F}" type="presParOf" srcId="{7D0A4CA0-3E31-4EBC-8E5B-60E6CBB41D01}" destId="{BB32B2E6-C8E4-4ECB-B34A-A026BB1B857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D24D8F-44B1-41D2-BB7A-A5A5E13C2646}" type="doc">
      <dgm:prSet loTypeId="urn:microsoft.com/office/officeart/2005/8/layout/vList2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0D77959-9D18-46E1-8C0E-FA5B6A0A15EC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zh-TW" altLang="en-US" sz="36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「</a:t>
          </a:r>
          <a:r>
            <a:rPr lang="zh-TW" sz="36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你此路尾的恩情比前的卡大</a:t>
          </a:r>
          <a:r>
            <a:rPr lang="zh-TW" altLang="en-US" sz="36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」</a:t>
          </a:r>
          <a:endParaRPr lang="en-US" sz="3600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E68ED17A-869B-48E8-9C05-3BAC70D48D4B}" type="parTrans" cxnId="{0A022D7B-5B53-4988-8B33-5E8B98F88D1F}">
      <dgm:prSet/>
      <dgm:spPr/>
      <dgm:t>
        <a:bodyPr/>
        <a:lstStyle/>
        <a:p>
          <a:pPr algn="ctr"/>
          <a:endParaRPr lang="en-US">
            <a:latin typeface="AR Maokai Heavy Big5" pitchFamily="49" charset="-120"/>
            <a:ea typeface="AR Maokai Heavy Big5" pitchFamily="49" charset="-120"/>
          </a:endParaRPr>
        </a:p>
      </dgm:t>
    </dgm:pt>
    <dgm:pt modelId="{5491737A-0C44-4ACF-9405-BD8A565F3055}" type="sibTrans" cxnId="{0A022D7B-5B53-4988-8B33-5E8B98F88D1F}">
      <dgm:prSet/>
      <dgm:spPr/>
      <dgm:t>
        <a:bodyPr/>
        <a:lstStyle/>
        <a:p>
          <a:pPr algn="ctr"/>
          <a:endParaRPr lang="en-US">
            <a:latin typeface="AR Maokai Heavy Big5" pitchFamily="49" charset="-120"/>
            <a:ea typeface="AR Maokai Heavy Big5" pitchFamily="49" charset="-120"/>
          </a:endParaRPr>
        </a:p>
      </dgm:t>
    </dgm:pt>
    <dgm:pt modelId="{EA7663F1-14D1-4B1E-AD70-AC5638FF8D3D}">
      <dgm:prSet custT="1"/>
      <dgm:spPr/>
      <dgm:t>
        <a:bodyPr/>
        <a:lstStyle/>
        <a:p>
          <a:pPr algn="ctr"/>
          <a:r>
            <a:rPr lang="en-US" altLang="zh-TW" sz="3600" dirty="0" smtClean="0">
              <a:latin typeface="AR Maokai Heavy Big5" pitchFamily="49" charset="-120"/>
              <a:ea typeface="AR Maokai Heavy Big5" pitchFamily="49" charset="-120"/>
            </a:rPr>
            <a:t>1.</a:t>
          </a:r>
          <a:r>
            <a:rPr lang="zh-TW" sz="3600" dirty="0" smtClean="0">
              <a:latin typeface="AR Maokai Heavy Big5" pitchFamily="49" charset="-120"/>
              <a:ea typeface="AR Maokai Heavy Big5" pitchFamily="49" charset="-120"/>
            </a:rPr>
            <a:t>本城的人都知道你是賢德的婦人</a:t>
          </a:r>
          <a:endParaRPr lang="en-US" sz="3200" dirty="0">
            <a:latin typeface="AR Maokai Heavy Big5" pitchFamily="49" charset="-120"/>
            <a:ea typeface="AR Maokai Heavy Big5" pitchFamily="49" charset="-120"/>
          </a:endParaRPr>
        </a:p>
      </dgm:t>
    </dgm:pt>
    <dgm:pt modelId="{C837327E-DBA1-4545-9F9D-6122128971F9}" type="parTrans" cxnId="{6AA042A7-F4FC-450F-8637-56FDCD86B467}">
      <dgm:prSet/>
      <dgm:spPr/>
      <dgm:t>
        <a:bodyPr/>
        <a:lstStyle/>
        <a:p>
          <a:pPr algn="ctr"/>
          <a:endParaRPr lang="en-US">
            <a:latin typeface="AR Maokai Heavy Big5" pitchFamily="49" charset="-120"/>
            <a:ea typeface="AR Maokai Heavy Big5" pitchFamily="49" charset="-120"/>
          </a:endParaRPr>
        </a:p>
      </dgm:t>
    </dgm:pt>
    <dgm:pt modelId="{1652586B-84E0-4F07-8412-80B5EFA3F8B6}" type="sibTrans" cxnId="{6AA042A7-F4FC-450F-8637-56FDCD86B467}">
      <dgm:prSet/>
      <dgm:spPr/>
      <dgm:t>
        <a:bodyPr/>
        <a:lstStyle/>
        <a:p>
          <a:pPr algn="ctr"/>
          <a:endParaRPr lang="en-US">
            <a:latin typeface="AR Maokai Heavy Big5" pitchFamily="49" charset="-120"/>
            <a:ea typeface="AR Maokai Heavy Big5" pitchFamily="49" charset="-120"/>
          </a:endParaRPr>
        </a:p>
      </dgm:t>
    </dgm:pt>
    <dgm:pt modelId="{8F2DBBED-ED35-4BC3-A2CE-3A33C32FBED1}">
      <dgm:prSet custT="1"/>
      <dgm:spPr>
        <a:solidFill>
          <a:srgbClr val="7030A0"/>
        </a:solidFill>
      </dgm:spPr>
      <dgm:t>
        <a:bodyPr/>
        <a:lstStyle/>
        <a:p>
          <a:pPr algn="ctr"/>
          <a:r>
            <a:rPr lang="en-US" altLang="zh-TW" sz="3600" dirty="0" smtClean="0">
              <a:latin typeface="AR Maokai Heavy Big5" pitchFamily="49" charset="-120"/>
              <a:ea typeface="AR Maokai Heavy Big5" pitchFamily="49" charset="-120"/>
            </a:rPr>
            <a:t>3.</a:t>
          </a:r>
          <a:r>
            <a:rPr lang="zh-TW" sz="3600" dirty="0" smtClean="0">
              <a:latin typeface="AR Maokai Heavy Big5" pitchFamily="49" charset="-120"/>
              <a:ea typeface="AR Maokai Heavy Big5" pitchFamily="49" charset="-120"/>
            </a:rPr>
            <a:t>凡你所說的，我都會照著行</a:t>
          </a:r>
          <a:endParaRPr lang="en-US" sz="3800" dirty="0">
            <a:latin typeface="AR Maokai Heavy Big5" pitchFamily="49" charset="-120"/>
            <a:ea typeface="AR Maokai Heavy Big5" pitchFamily="49" charset="-120"/>
          </a:endParaRPr>
        </a:p>
      </dgm:t>
    </dgm:pt>
    <dgm:pt modelId="{243F1D68-6337-4785-9799-6F84D422547A}" type="parTrans" cxnId="{050A0DA9-15FF-45E7-8CED-31EE4F164670}">
      <dgm:prSet/>
      <dgm:spPr/>
      <dgm:t>
        <a:bodyPr/>
        <a:lstStyle/>
        <a:p>
          <a:pPr algn="ctr"/>
          <a:endParaRPr lang="en-US">
            <a:latin typeface="AR Maokai Heavy Big5" pitchFamily="49" charset="-120"/>
            <a:ea typeface="AR Maokai Heavy Big5" pitchFamily="49" charset="-120"/>
          </a:endParaRPr>
        </a:p>
      </dgm:t>
    </dgm:pt>
    <dgm:pt modelId="{B1DD9291-659E-43BA-AFBA-F73CA0C87E0D}" type="sibTrans" cxnId="{050A0DA9-15FF-45E7-8CED-31EE4F164670}">
      <dgm:prSet/>
      <dgm:spPr/>
      <dgm:t>
        <a:bodyPr/>
        <a:lstStyle/>
        <a:p>
          <a:pPr algn="ctr"/>
          <a:endParaRPr lang="en-US">
            <a:latin typeface="AR Maokai Heavy Big5" pitchFamily="49" charset="-120"/>
            <a:ea typeface="AR Maokai Heavy Big5" pitchFamily="49" charset="-120"/>
          </a:endParaRPr>
        </a:p>
      </dgm:t>
    </dgm:pt>
    <dgm:pt modelId="{A3A5AFF2-D6F4-4976-82B2-2645ED1712C0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pPr algn="ctr"/>
          <a:r>
            <a:rPr lang="en-US" altLang="zh-TW" sz="3600" dirty="0" smtClean="0">
              <a:latin typeface="AR Maokai Heavy Big5" pitchFamily="49" charset="-120"/>
              <a:ea typeface="AR Maokai Heavy Big5" pitchFamily="49" charset="-120"/>
            </a:rPr>
            <a:t>2.</a:t>
          </a:r>
          <a:r>
            <a:rPr lang="zh-TW" sz="3600" dirty="0" smtClean="0">
              <a:latin typeface="AR Maokai Heavy Big5" pitchFamily="49" charset="-120"/>
              <a:ea typeface="AR Maokai Heavy Big5" pitchFamily="49" charset="-120"/>
            </a:rPr>
            <a:t>猶有一個比我閣卡親</a:t>
          </a:r>
          <a:endParaRPr lang="en-US" sz="3600" dirty="0" smtClean="0">
            <a:latin typeface="AR Maokai Heavy Big5" pitchFamily="49" charset="-120"/>
            <a:ea typeface="AR Maokai Heavy Big5" pitchFamily="49" charset="-120"/>
          </a:endParaRPr>
        </a:p>
      </dgm:t>
    </dgm:pt>
    <dgm:pt modelId="{DC64C699-0F27-427C-B4A5-E38DDD7AA370}" type="parTrans" cxnId="{C4766E56-5C69-449F-A928-1E8C61012C7B}">
      <dgm:prSet/>
      <dgm:spPr/>
      <dgm:t>
        <a:bodyPr/>
        <a:lstStyle/>
        <a:p>
          <a:pPr algn="ctr"/>
          <a:endParaRPr lang="en-US">
            <a:latin typeface="AR Maokai Heavy Big5" pitchFamily="49" charset="-120"/>
            <a:ea typeface="AR Maokai Heavy Big5" pitchFamily="49" charset="-120"/>
          </a:endParaRPr>
        </a:p>
      </dgm:t>
    </dgm:pt>
    <dgm:pt modelId="{E32DE561-24E4-4FB0-9F2B-D5FCF5CF1E95}" type="sibTrans" cxnId="{C4766E56-5C69-449F-A928-1E8C61012C7B}">
      <dgm:prSet/>
      <dgm:spPr/>
      <dgm:t>
        <a:bodyPr/>
        <a:lstStyle/>
        <a:p>
          <a:pPr algn="ctr"/>
          <a:endParaRPr lang="en-US">
            <a:latin typeface="AR Maokai Heavy Big5" pitchFamily="49" charset="-120"/>
            <a:ea typeface="AR Maokai Heavy Big5" pitchFamily="49" charset="-120"/>
          </a:endParaRPr>
        </a:p>
      </dgm:t>
    </dgm:pt>
    <dgm:pt modelId="{7D0A4CA0-3E31-4EBC-8E5B-60E6CBB41D01}" type="pres">
      <dgm:prSet presAssocID="{C6D24D8F-44B1-41D2-BB7A-A5A5E13C26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159A2D-8DAA-4E86-94E9-AC7EEBBBCCFC}" type="pres">
      <dgm:prSet presAssocID="{70D77959-9D18-46E1-8C0E-FA5B6A0A15EC}" presName="parentText" presStyleLbl="node1" presStyleIdx="0" presStyleCnt="4" custLinFactY="-898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E71813-76DB-4280-8AFC-FB8536DBA8FC}" type="pres">
      <dgm:prSet presAssocID="{5491737A-0C44-4ACF-9405-BD8A565F3055}" presName="spacer" presStyleCnt="0"/>
      <dgm:spPr/>
    </dgm:pt>
    <dgm:pt modelId="{ACDB5D17-E385-4060-BA58-FCF82B5059A6}" type="pres">
      <dgm:prSet presAssocID="{EA7663F1-14D1-4B1E-AD70-AC5638FF8D3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668047-08BA-4488-9BE2-95B0609C676D}" type="pres">
      <dgm:prSet presAssocID="{1652586B-84E0-4F07-8412-80B5EFA3F8B6}" presName="spacer" presStyleCnt="0"/>
      <dgm:spPr/>
    </dgm:pt>
    <dgm:pt modelId="{C7192904-AF2B-4659-9D80-ED0B69E12939}" type="pres">
      <dgm:prSet presAssocID="{A3A5AFF2-D6F4-4976-82B2-2645ED1712C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C21D95-6307-47D1-B0B1-54C98DBC5449}" type="pres">
      <dgm:prSet presAssocID="{E32DE561-24E4-4FB0-9F2B-D5FCF5CF1E95}" presName="spacer" presStyleCnt="0"/>
      <dgm:spPr/>
    </dgm:pt>
    <dgm:pt modelId="{BB32B2E6-C8E4-4ECB-B34A-A026BB1B8578}" type="pres">
      <dgm:prSet presAssocID="{8F2DBBED-ED35-4BC3-A2CE-3A33C32FBED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03ADFC-6016-4E99-A5CC-63AB599DE583}" type="presOf" srcId="{C6D24D8F-44B1-41D2-BB7A-A5A5E13C2646}" destId="{7D0A4CA0-3E31-4EBC-8E5B-60E6CBB41D01}" srcOrd="0" destOrd="0" presId="urn:microsoft.com/office/officeart/2005/8/layout/vList2"/>
    <dgm:cxn modelId="{0A022D7B-5B53-4988-8B33-5E8B98F88D1F}" srcId="{C6D24D8F-44B1-41D2-BB7A-A5A5E13C2646}" destId="{70D77959-9D18-46E1-8C0E-FA5B6A0A15EC}" srcOrd="0" destOrd="0" parTransId="{E68ED17A-869B-48E8-9C05-3BAC70D48D4B}" sibTransId="{5491737A-0C44-4ACF-9405-BD8A565F3055}"/>
    <dgm:cxn modelId="{1F855BF9-3AC3-4DFA-91A2-2CAA8F8532D7}" type="presOf" srcId="{EA7663F1-14D1-4B1E-AD70-AC5638FF8D3D}" destId="{ACDB5D17-E385-4060-BA58-FCF82B5059A6}" srcOrd="0" destOrd="0" presId="urn:microsoft.com/office/officeart/2005/8/layout/vList2"/>
    <dgm:cxn modelId="{050A0DA9-15FF-45E7-8CED-31EE4F164670}" srcId="{C6D24D8F-44B1-41D2-BB7A-A5A5E13C2646}" destId="{8F2DBBED-ED35-4BC3-A2CE-3A33C32FBED1}" srcOrd="3" destOrd="0" parTransId="{243F1D68-6337-4785-9799-6F84D422547A}" sibTransId="{B1DD9291-659E-43BA-AFBA-F73CA0C87E0D}"/>
    <dgm:cxn modelId="{C4766E56-5C69-449F-A928-1E8C61012C7B}" srcId="{C6D24D8F-44B1-41D2-BB7A-A5A5E13C2646}" destId="{A3A5AFF2-D6F4-4976-82B2-2645ED1712C0}" srcOrd="2" destOrd="0" parTransId="{DC64C699-0F27-427C-B4A5-E38DDD7AA370}" sibTransId="{E32DE561-24E4-4FB0-9F2B-D5FCF5CF1E95}"/>
    <dgm:cxn modelId="{A7D0D227-9B76-4EE7-BCB2-535F3E8BE4FC}" type="presOf" srcId="{8F2DBBED-ED35-4BC3-A2CE-3A33C32FBED1}" destId="{BB32B2E6-C8E4-4ECB-B34A-A026BB1B8578}" srcOrd="0" destOrd="0" presId="urn:microsoft.com/office/officeart/2005/8/layout/vList2"/>
    <dgm:cxn modelId="{B9980937-4548-4A6F-BA97-F903770C84FA}" type="presOf" srcId="{A3A5AFF2-D6F4-4976-82B2-2645ED1712C0}" destId="{C7192904-AF2B-4659-9D80-ED0B69E12939}" srcOrd="0" destOrd="0" presId="urn:microsoft.com/office/officeart/2005/8/layout/vList2"/>
    <dgm:cxn modelId="{6F22C463-623C-451B-9EBB-9F2EC6991496}" type="presOf" srcId="{70D77959-9D18-46E1-8C0E-FA5B6A0A15EC}" destId="{60159A2D-8DAA-4E86-94E9-AC7EEBBBCCFC}" srcOrd="0" destOrd="0" presId="urn:microsoft.com/office/officeart/2005/8/layout/vList2"/>
    <dgm:cxn modelId="{6AA042A7-F4FC-450F-8637-56FDCD86B467}" srcId="{C6D24D8F-44B1-41D2-BB7A-A5A5E13C2646}" destId="{EA7663F1-14D1-4B1E-AD70-AC5638FF8D3D}" srcOrd="1" destOrd="0" parTransId="{C837327E-DBA1-4545-9F9D-6122128971F9}" sibTransId="{1652586B-84E0-4F07-8412-80B5EFA3F8B6}"/>
    <dgm:cxn modelId="{67C22AB4-E796-4433-A608-5953DF4DCA14}" type="presParOf" srcId="{7D0A4CA0-3E31-4EBC-8E5B-60E6CBB41D01}" destId="{60159A2D-8DAA-4E86-94E9-AC7EEBBBCCFC}" srcOrd="0" destOrd="0" presId="urn:microsoft.com/office/officeart/2005/8/layout/vList2"/>
    <dgm:cxn modelId="{5F3D3521-7990-4FDF-85AF-42A2E9B25869}" type="presParOf" srcId="{7D0A4CA0-3E31-4EBC-8E5B-60E6CBB41D01}" destId="{AAE71813-76DB-4280-8AFC-FB8536DBA8FC}" srcOrd="1" destOrd="0" presId="urn:microsoft.com/office/officeart/2005/8/layout/vList2"/>
    <dgm:cxn modelId="{7E779DE9-5338-4C72-B3D7-674242B98F32}" type="presParOf" srcId="{7D0A4CA0-3E31-4EBC-8E5B-60E6CBB41D01}" destId="{ACDB5D17-E385-4060-BA58-FCF82B5059A6}" srcOrd="2" destOrd="0" presId="urn:microsoft.com/office/officeart/2005/8/layout/vList2"/>
    <dgm:cxn modelId="{23129D44-2772-4312-A97F-12912EE0D8BB}" type="presParOf" srcId="{7D0A4CA0-3E31-4EBC-8E5B-60E6CBB41D01}" destId="{38668047-08BA-4488-9BE2-95B0609C676D}" srcOrd="3" destOrd="0" presId="urn:microsoft.com/office/officeart/2005/8/layout/vList2"/>
    <dgm:cxn modelId="{AB0758DA-FF98-49A5-BBB8-FA6ECF10893A}" type="presParOf" srcId="{7D0A4CA0-3E31-4EBC-8E5B-60E6CBB41D01}" destId="{C7192904-AF2B-4659-9D80-ED0B69E12939}" srcOrd="4" destOrd="0" presId="urn:microsoft.com/office/officeart/2005/8/layout/vList2"/>
    <dgm:cxn modelId="{018A7F06-77E4-470D-93D4-B41E4AC196A1}" type="presParOf" srcId="{7D0A4CA0-3E31-4EBC-8E5B-60E6CBB41D01}" destId="{CEC21D95-6307-47D1-B0B1-54C98DBC5449}" srcOrd="5" destOrd="0" presId="urn:microsoft.com/office/officeart/2005/8/layout/vList2"/>
    <dgm:cxn modelId="{748469FF-B8AE-4118-BB5C-CF4082099FE1}" type="presParOf" srcId="{7D0A4CA0-3E31-4EBC-8E5B-60E6CBB41D01}" destId="{BB32B2E6-C8E4-4ECB-B34A-A026BB1B857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59A2D-8DAA-4E86-94E9-AC7EEBBBCCFC}">
      <dsp:nvSpPr>
        <dsp:cNvPr id="0" name=""/>
        <dsp:cNvSpPr/>
      </dsp:nvSpPr>
      <dsp:spPr>
        <a:xfrm>
          <a:off x="0" y="0"/>
          <a:ext cx="9144000" cy="981045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900" kern="1200" dirty="0" smtClean="0">
              <a:latin typeface="AR Maokai Heavy Big5" pitchFamily="49" charset="-120"/>
              <a:ea typeface="AR Maokai Heavy Big5" pitchFamily="49" charset="-120"/>
            </a:rPr>
            <a:t>陌生人 </a:t>
          </a:r>
          <a:r>
            <a:rPr lang="en-US" sz="3900" kern="1200" dirty="0" smtClean="0"/>
            <a:t>stranger</a:t>
          </a:r>
          <a:endParaRPr lang="en-US" sz="3900" kern="1200" dirty="0">
            <a:latin typeface="AR Kaiti Medium Big5" pitchFamily="49" charset="-120"/>
            <a:ea typeface="AR Kaiti Medium Big5" pitchFamily="49" charset="-120"/>
          </a:endParaRPr>
        </a:p>
      </dsp:txBody>
      <dsp:txXfrm>
        <a:off x="47891" y="47891"/>
        <a:ext cx="9048218" cy="885263"/>
      </dsp:txXfrm>
    </dsp:sp>
    <dsp:sp modelId="{ACDB5D17-E385-4060-BA58-FCF82B5059A6}">
      <dsp:nvSpPr>
        <dsp:cNvPr id="0" name=""/>
        <dsp:cNvSpPr/>
      </dsp:nvSpPr>
      <dsp:spPr>
        <a:xfrm>
          <a:off x="0" y="1122377"/>
          <a:ext cx="9144000" cy="98104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AR Maokai Heavy Big5" pitchFamily="49" charset="-120"/>
              <a:ea typeface="AR Maokai Heavy Big5" pitchFamily="49" charset="-120"/>
            </a:rPr>
            <a:t>得到款待的出外人</a:t>
          </a:r>
          <a:r>
            <a:rPr lang="en-US" sz="3200" kern="1200" dirty="0" smtClean="0"/>
            <a:t>guest who receives hospitably</a:t>
          </a:r>
          <a:endParaRPr lang="en-US" sz="3200" kern="1200" dirty="0">
            <a:latin typeface="AR Kaiti Medium Big5" pitchFamily="49" charset="-120"/>
            <a:ea typeface="AR Kaiti Medium Big5" pitchFamily="49" charset="-120"/>
          </a:endParaRPr>
        </a:p>
      </dsp:txBody>
      <dsp:txXfrm>
        <a:off x="47891" y="1170268"/>
        <a:ext cx="9048218" cy="885263"/>
      </dsp:txXfrm>
    </dsp:sp>
    <dsp:sp modelId="{BB32B2E6-C8E4-4ECB-B34A-A026BB1B8578}">
      <dsp:nvSpPr>
        <dsp:cNvPr id="0" name=""/>
        <dsp:cNvSpPr/>
      </dsp:nvSpPr>
      <dsp:spPr>
        <a:xfrm>
          <a:off x="0" y="2215742"/>
          <a:ext cx="9144000" cy="981045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AR Maokai Heavy Big5" pitchFamily="49" charset="-120"/>
              <a:ea typeface="AR Maokai Heavy Big5" pitchFamily="49" charset="-120"/>
            </a:rPr>
            <a:t>主人 </a:t>
          </a:r>
          <a:r>
            <a:rPr lang="en-US" sz="3800" kern="1200" dirty="0" smtClean="0"/>
            <a:t>host</a:t>
          </a:r>
          <a:endParaRPr lang="en-US" sz="3800" kern="1200" dirty="0">
            <a:latin typeface="AR Kaiti Medium Big5" pitchFamily="49" charset="-120"/>
            <a:ea typeface="AR Kaiti Medium Big5" pitchFamily="49" charset="-120"/>
          </a:endParaRPr>
        </a:p>
      </dsp:txBody>
      <dsp:txXfrm>
        <a:off x="47891" y="2263633"/>
        <a:ext cx="9048218" cy="8852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59A2D-8DAA-4E86-94E9-AC7EEBBBCCFC}">
      <dsp:nvSpPr>
        <dsp:cNvPr id="0" name=""/>
        <dsp:cNvSpPr/>
      </dsp:nvSpPr>
      <dsp:spPr>
        <a:xfrm>
          <a:off x="0" y="0"/>
          <a:ext cx="9144000" cy="796742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「</a:t>
          </a:r>
          <a:r>
            <a:rPr lang="zh-TW" sz="36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你此路尾的恩情比前的卡大</a:t>
          </a:r>
          <a:r>
            <a:rPr lang="zh-TW" altLang="en-US" sz="36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」</a:t>
          </a:r>
          <a:endParaRPr lang="en-US" sz="3600" kern="1200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sp:txBody>
      <dsp:txXfrm>
        <a:off x="38894" y="38894"/>
        <a:ext cx="9066212" cy="718954"/>
      </dsp:txXfrm>
    </dsp:sp>
    <dsp:sp modelId="{ACDB5D17-E385-4060-BA58-FCF82B5059A6}">
      <dsp:nvSpPr>
        <dsp:cNvPr id="0" name=""/>
        <dsp:cNvSpPr/>
      </dsp:nvSpPr>
      <dsp:spPr>
        <a:xfrm>
          <a:off x="0" y="809871"/>
          <a:ext cx="9144000" cy="796742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 smtClean="0">
              <a:latin typeface="AR Maokai Heavy Big5" pitchFamily="49" charset="-120"/>
              <a:ea typeface="AR Maokai Heavy Big5" pitchFamily="49" charset="-120"/>
            </a:rPr>
            <a:t>1.</a:t>
          </a:r>
          <a:r>
            <a:rPr lang="zh-TW" sz="3600" kern="1200" dirty="0" smtClean="0">
              <a:latin typeface="AR Maokai Heavy Big5" pitchFamily="49" charset="-120"/>
              <a:ea typeface="AR Maokai Heavy Big5" pitchFamily="49" charset="-120"/>
            </a:rPr>
            <a:t>本城的人都知道你是賢德的婦人</a:t>
          </a:r>
          <a:endParaRPr lang="en-US" sz="3200" kern="1200" dirty="0">
            <a:latin typeface="AR Maokai Heavy Big5" pitchFamily="49" charset="-120"/>
            <a:ea typeface="AR Maokai Heavy Big5" pitchFamily="49" charset="-120"/>
          </a:endParaRPr>
        </a:p>
      </dsp:txBody>
      <dsp:txXfrm>
        <a:off x="38894" y="848765"/>
        <a:ext cx="9066212" cy="718954"/>
      </dsp:txXfrm>
    </dsp:sp>
    <dsp:sp modelId="{C7192904-AF2B-4659-9D80-ED0B69E12939}">
      <dsp:nvSpPr>
        <dsp:cNvPr id="0" name=""/>
        <dsp:cNvSpPr/>
      </dsp:nvSpPr>
      <dsp:spPr>
        <a:xfrm>
          <a:off x="0" y="1619185"/>
          <a:ext cx="9144000" cy="796742"/>
        </a:xfrm>
        <a:prstGeom prst="round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 smtClean="0">
              <a:latin typeface="AR Maokai Heavy Big5" pitchFamily="49" charset="-120"/>
              <a:ea typeface="AR Maokai Heavy Big5" pitchFamily="49" charset="-120"/>
            </a:rPr>
            <a:t>2.</a:t>
          </a:r>
          <a:r>
            <a:rPr lang="zh-TW" sz="3600" kern="1200" dirty="0" smtClean="0">
              <a:latin typeface="AR Maokai Heavy Big5" pitchFamily="49" charset="-120"/>
              <a:ea typeface="AR Maokai Heavy Big5" pitchFamily="49" charset="-120"/>
            </a:rPr>
            <a:t>猶有一個比我閣卡親</a:t>
          </a:r>
          <a:endParaRPr lang="en-US" sz="3600" kern="1200" dirty="0" smtClean="0">
            <a:latin typeface="AR Maokai Heavy Big5" pitchFamily="49" charset="-120"/>
            <a:ea typeface="AR Maokai Heavy Big5" pitchFamily="49" charset="-120"/>
          </a:endParaRPr>
        </a:p>
      </dsp:txBody>
      <dsp:txXfrm>
        <a:off x="38894" y="1658079"/>
        <a:ext cx="9066212" cy="718954"/>
      </dsp:txXfrm>
    </dsp:sp>
    <dsp:sp modelId="{BB32B2E6-C8E4-4ECB-B34A-A026BB1B8578}">
      <dsp:nvSpPr>
        <dsp:cNvPr id="0" name=""/>
        <dsp:cNvSpPr/>
      </dsp:nvSpPr>
      <dsp:spPr>
        <a:xfrm>
          <a:off x="0" y="2428500"/>
          <a:ext cx="9144000" cy="796742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 smtClean="0">
              <a:latin typeface="AR Maokai Heavy Big5" pitchFamily="49" charset="-120"/>
              <a:ea typeface="AR Maokai Heavy Big5" pitchFamily="49" charset="-120"/>
            </a:rPr>
            <a:t>3.</a:t>
          </a:r>
          <a:r>
            <a:rPr lang="zh-TW" sz="3600" kern="1200" dirty="0" smtClean="0">
              <a:latin typeface="AR Maokai Heavy Big5" pitchFamily="49" charset="-120"/>
              <a:ea typeface="AR Maokai Heavy Big5" pitchFamily="49" charset="-120"/>
            </a:rPr>
            <a:t>凡你所說的，我都會照著行</a:t>
          </a:r>
          <a:endParaRPr lang="en-US" sz="3800" kern="1200" dirty="0">
            <a:latin typeface="AR Maokai Heavy Big5" pitchFamily="49" charset="-120"/>
            <a:ea typeface="AR Maokai Heavy Big5" pitchFamily="49" charset="-120"/>
          </a:endParaRPr>
        </a:p>
      </dsp:txBody>
      <dsp:txXfrm>
        <a:off x="38894" y="2467394"/>
        <a:ext cx="9066212" cy="7189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DAFCB4C-1BA3-4BA2-8C29-04952247C0F2}" type="datetimeFigureOut">
              <a:rPr lang="en-US"/>
              <a:pPr>
                <a:defRPr/>
              </a:pPr>
              <a:t>11/11/2012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ED82041-7438-4AFC-89A0-AD97D71B0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13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E5879-9E0D-4F3C-98C5-99E569D31476}" type="datetimeFigureOut">
              <a:rPr lang="en-US"/>
              <a:pPr>
                <a:defRPr/>
              </a:pPr>
              <a:t>11/11/2012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52ABE-9D62-4AC7-89F2-343102074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696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AD961-70F7-4EE3-B3CD-F6588A566865}" type="datetimeFigureOut">
              <a:rPr lang="en-US"/>
              <a:pPr>
                <a:defRPr/>
              </a:pPr>
              <a:t>11/11/2012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5CFCA-5BF8-4EAA-B69C-13BF9585F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23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91F49-A88F-4DFA-8AC1-C48F70F9D8C8}" type="datetimeFigureOut">
              <a:rPr lang="en-US"/>
              <a:pPr>
                <a:defRPr/>
              </a:pPr>
              <a:t>11/11/2012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4E23E-75E2-44A6-B7E6-50461582E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7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98C04-59B9-465C-A63D-6EA8C833116A}" type="datetimeFigureOut">
              <a:rPr lang="en-US"/>
              <a:pPr>
                <a:defRPr/>
              </a:pPr>
              <a:t>11/11/2012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1DBBD-EFDB-4200-8737-A18EEE678A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61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3554A-65A7-4B6B-A36F-0564646CE512}" type="datetimeFigureOut">
              <a:rPr lang="en-US"/>
              <a:pPr>
                <a:defRPr/>
              </a:pPr>
              <a:t>11/11/2012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37FEF-F0A8-49E1-BADA-F099F818A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3B28D-8886-48E0-B395-FD80EB9764E9}" type="datetimeFigureOut">
              <a:rPr lang="en-US"/>
              <a:pPr>
                <a:defRPr/>
              </a:pPr>
              <a:t>11/11/2012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80253-5975-4471-975B-470334F77A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87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4E375-BD27-417F-A19A-E50E0933865A}" type="datetimeFigureOut">
              <a:rPr lang="en-US"/>
              <a:pPr>
                <a:defRPr/>
              </a:pPr>
              <a:t>11/11/2012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3283A-2E3D-4072-B92D-AC9CA28BF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99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215DA-56DA-47EF-8B69-E41A1440C0F3}" type="datetimeFigureOut">
              <a:rPr lang="en-US"/>
              <a:pPr>
                <a:defRPr/>
              </a:pPr>
              <a:t>11/11/2012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AC573-9484-4651-877F-D42A2E51B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29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949B6-15FF-4704-9960-4F64BE557233}" type="datetimeFigureOut">
              <a:rPr lang="en-US"/>
              <a:pPr>
                <a:defRPr/>
              </a:pPr>
              <a:t>11/11/2012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97472-4886-4D32-BA46-0B6659053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99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2C45E-AAE4-45A9-8318-4EC5BB49D9F7}" type="datetimeFigureOut">
              <a:rPr lang="en-US"/>
              <a:pPr>
                <a:defRPr/>
              </a:pPr>
              <a:t>11/11/2012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E9173-4FE9-4F17-98D6-EF9A8BFBA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93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D8F00-2651-46AC-AF20-5948B20561FC}" type="datetimeFigureOut">
              <a:rPr lang="en-US"/>
              <a:pPr>
                <a:defRPr/>
              </a:pPr>
              <a:t>11/11/2012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7D6AA-E913-4E22-AE21-995367D18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4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chemeClr val="bg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A0EFE9-9A32-473C-8437-32A907E556D2}" type="datetimeFigureOut">
              <a:rPr lang="en-US"/>
              <a:pPr>
                <a:defRPr/>
              </a:pPr>
              <a:t>11/11/2012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062501-216B-4207-867C-E034BA60D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http://www.catholichomeandgarden.com/Home%20page%20images/MCj03825850000%5b1%5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426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5181600" y="2362200"/>
            <a:ext cx="2519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2800" b="1">
                <a:latin typeface="AR Kaiti Medium Big5" pitchFamily="49" charset="-120"/>
                <a:ea typeface="AR Kaiti Medium Big5" pitchFamily="49" charset="-120"/>
              </a:rPr>
              <a:t>路得記 </a:t>
            </a:r>
            <a:r>
              <a:rPr lang="en-US" altLang="zh-TW" sz="2800" b="1">
                <a:latin typeface="AR Kaiti Medium Big5" pitchFamily="49" charset="-120"/>
                <a:ea typeface="AR Kaiti Medium Big5" pitchFamily="49" charset="-120"/>
              </a:rPr>
              <a:t>3:1-13</a:t>
            </a:r>
            <a:endParaRPr lang="en-US" sz="2800" b="1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6238" y="914400"/>
            <a:ext cx="8493125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7200" dirty="0">
                <a:solidFill>
                  <a:schemeClr val="accent2">
                    <a:lumMod val="50000"/>
                  </a:schemeClr>
                </a:solidFill>
                <a:latin typeface="AR Maokai Heavy Big5" pitchFamily="49" charset="-120"/>
                <a:ea typeface="AR Maokai Heavy Big5" pitchFamily="49" charset="-120"/>
              </a:rPr>
              <a:t>有家的感覺，真好！</a:t>
            </a:r>
            <a:endParaRPr lang="en-US" altLang="en-US" sz="7200" dirty="0">
              <a:solidFill>
                <a:schemeClr val="accent2">
                  <a:lumMod val="50000"/>
                </a:schemeClr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762000"/>
            <a:ext cx="41338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440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「洗身軀抹油」</a:t>
            </a:r>
            <a:endParaRPr lang="en-US" sz="440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0" y="4343400"/>
            <a:ext cx="24415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440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「換衫」</a:t>
            </a:r>
            <a:endParaRPr lang="en-US" altLang="en-US" sz="440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685800" y="1600200"/>
            <a:ext cx="80772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zh-TW" altLang="en-US" sz="2800" b="1">
                <a:latin typeface="Calibri" pitchFamily="34" charset="0"/>
                <a:ea typeface="AR Kaiti Medium Big5" pitchFamily="49" charset="-120"/>
              </a:rPr>
              <a:t>撒母耳記下</a:t>
            </a:r>
            <a:r>
              <a:rPr lang="en-US" altLang="zh-TW" sz="2800" b="1">
                <a:latin typeface="Calibri" pitchFamily="34" charset="0"/>
                <a:ea typeface="AR Kaiti Medium Big5" pitchFamily="49" charset="-120"/>
              </a:rPr>
              <a:t>14:1-2</a:t>
            </a:r>
            <a:r>
              <a:rPr lang="zh-TW" altLang="en-US" sz="2800" b="1">
                <a:latin typeface="Calibri" pitchFamily="34" charset="0"/>
                <a:ea typeface="AR Kaiti Medium Big5" pitchFamily="49" charset="-120"/>
              </a:rPr>
              <a:t>「洗魯雅的兒子約押、知道王心裡想念押沙龍、就打發人往提哥亞去、</a:t>
            </a:r>
            <a:r>
              <a:rPr lang="zh-TW" altLang="en-US" sz="2800" b="1">
                <a:ea typeface="AR Kaiti Medium Big5" pitchFamily="49" charset="-120"/>
              </a:rPr>
              <a:t>從那裡叫了一個聰明的婦人來、對他說、請你假裝居喪的、穿上孝衣、不要用膏抹身、要裝作為死者許久悲哀的婦人</a:t>
            </a:r>
            <a:r>
              <a:rPr lang="zh-TW" altLang="en-US" sz="2800" b="1">
                <a:latin typeface="Calibri" pitchFamily="34" charset="0"/>
                <a:ea typeface="AR Kaiti Medium Big5" pitchFamily="49" charset="-120"/>
              </a:rPr>
              <a:t>。</a:t>
            </a:r>
            <a:r>
              <a:rPr lang="zh-TW" altLang="en-US" sz="2800" b="1">
                <a:ea typeface="AR Kaiti Medium Big5" pitchFamily="49" charset="-120"/>
              </a:rPr>
              <a:t>」</a:t>
            </a:r>
            <a:r>
              <a:rPr lang="zh-TW" altLang="en-US" sz="2800"/>
              <a:t> </a:t>
            </a: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85800" y="5156200"/>
            <a:ext cx="8153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zh-TW" altLang="en-US" sz="2800" b="1">
                <a:latin typeface="Calibri" pitchFamily="34" charset="0"/>
                <a:ea typeface="AR Kaiti Medium Big5" pitchFamily="49" charset="-120"/>
              </a:rPr>
              <a:t>詩篇</a:t>
            </a:r>
            <a:r>
              <a:rPr lang="en-US" altLang="zh-TW" sz="2800" b="1">
                <a:latin typeface="Calibri" pitchFamily="34" charset="0"/>
                <a:ea typeface="AR Kaiti Medium Big5" pitchFamily="49" charset="-120"/>
              </a:rPr>
              <a:t>30:11</a:t>
            </a:r>
            <a:r>
              <a:rPr lang="zh-TW" altLang="en-US" sz="2800" b="1">
                <a:latin typeface="Calibri" pitchFamily="34" charset="0"/>
                <a:ea typeface="AR Kaiti Medium Big5" pitchFamily="49" charset="-120"/>
              </a:rPr>
              <a:t>「你已將我的哀哭變為跳舞，將我麻衣脫去，披上喜樂」。</a:t>
            </a:r>
            <a:endParaRPr lang="zh-TW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44033" grpId="0"/>
      <p:bldP spid="440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ttp://2.bp.blogspot.com/-mhK9G6nmAe0/TVwf92YywCI/AAAAAAAAADc/z7d1DNDnWec/s1600/Ruthmap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26" b="7294"/>
          <a:stretch>
            <a:fillRect/>
          </a:stretch>
        </p:blipFill>
        <p:spPr bwMode="auto">
          <a:xfrm>
            <a:off x="0" y="0"/>
            <a:ext cx="9174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38800" y="4724400"/>
            <a:ext cx="1416050" cy="584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200" dirty="0">
                <a:latin typeface="AR Maokai Heavy Big5" pitchFamily="49" charset="-120"/>
                <a:ea typeface="AR Maokai Heavy Big5" pitchFamily="49" charset="-120"/>
              </a:rPr>
              <a:t>摩押地</a:t>
            </a:r>
            <a:endParaRPr lang="en-US" sz="3200" dirty="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65425" y="2209800"/>
            <a:ext cx="2338388" cy="954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800" dirty="0">
                <a:latin typeface="AR Maokai Heavy Big5" pitchFamily="49" charset="-120"/>
                <a:ea typeface="AR Maokai Heavy Big5" pitchFamily="49" charset="-120"/>
              </a:rPr>
              <a:t>伯利恆</a:t>
            </a:r>
            <a:endParaRPr lang="en-US" altLang="zh-TW" sz="2800" dirty="0">
              <a:latin typeface="AR Maokai Heavy Big5" pitchFamily="49" charset="-120"/>
              <a:ea typeface="AR Maokai Heavy Big5" pitchFamily="49" charset="-120"/>
            </a:endParaRPr>
          </a:p>
          <a:p>
            <a:pPr algn="ctr">
              <a:defRPr/>
            </a:pPr>
            <a:r>
              <a:rPr lang="zh-TW" altLang="en-US" sz="2800" dirty="0">
                <a:latin typeface="AR Maokai Heavy Big5" pitchFamily="49" charset="-120"/>
                <a:ea typeface="AR Maokai Heavy Big5" pitchFamily="49" charset="-120"/>
              </a:rPr>
              <a:t>（麵</a:t>
            </a:r>
            <a:r>
              <a:rPr lang="zh-TW" altLang="en-US" sz="2800" dirty="0">
                <a:latin typeface="AR Maokai Heavy Big5" pitchFamily="49" charset="-120"/>
                <a:ea typeface="AR Maokai Heavy Big5" pitchFamily="49" charset="-120"/>
              </a:rPr>
              <a:t>包之</a:t>
            </a:r>
            <a:r>
              <a:rPr lang="zh-TW" altLang="en-US" sz="2800" dirty="0">
                <a:latin typeface="AR Maokai Heavy Big5" pitchFamily="49" charset="-120"/>
                <a:ea typeface="AR Maokai Heavy Big5" pitchFamily="49" charset="-120"/>
              </a:rPr>
              <a:t>家）</a:t>
            </a:r>
            <a:endParaRPr lang="en-US" sz="2800" dirty="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8" name="Curved Down Arrow 7"/>
          <p:cNvSpPr/>
          <p:nvPr/>
        </p:nvSpPr>
        <p:spPr>
          <a:xfrm rot="2763755">
            <a:off x="4156075" y="1671638"/>
            <a:ext cx="4065588" cy="1630362"/>
          </a:xfrm>
          <a:prstGeom prst="curvedDown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3962400"/>
            <a:ext cx="3733800" cy="10779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200" b="1" dirty="0">
                <a:latin typeface="AR Kaiti Medium Big5" pitchFamily="49" charset="-120"/>
                <a:ea typeface="AR Kaiti Medium Big5" pitchFamily="49" charset="-120"/>
              </a:rPr>
              <a:t>三個男人陸續過世，留下三個寡婦</a:t>
            </a:r>
            <a:endParaRPr lang="en-US" altLang="en-US" sz="3200" b="1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257800"/>
            <a:ext cx="3733800" cy="10779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200" b="1" dirty="0">
                <a:latin typeface="AR Kaiti Medium Big5" pitchFamily="49" charset="-120"/>
                <a:ea typeface="AR Kaiti Medium Big5" pitchFamily="49" charset="-120"/>
              </a:rPr>
              <a:t>俄珥巴離開，</a:t>
            </a:r>
            <a:endParaRPr lang="en-US" altLang="zh-TW" sz="3200" b="1" dirty="0">
              <a:latin typeface="AR Kaiti Medium Big5" pitchFamily="49" charset="-120"/>
              <a:ea typeface="AR Kaiti Medium Big5" pitchFamily="49" charset="-120"/>
            </a:endParaRPr>
          </a:p>
          <a:p>
            <a:pPr>
              <a:defRPr/>
            </a:pPr>
            <a:r>
              <a:rPr lang="zh-TW" altLang="en-US" sz="3200" b="1" dirty="0">
                <a:latin typeface="AR Kaiti Medium Big5" pitchFamily="49" charset="-120"/>
                <a:ea typeface="AR Kaiti Medium Big5" pitchFamily="49" charset="-120"/>
              </a:rPr>
              <a:t>路得留下</a:t>
            </a:r>
            <a:endParaRPr lang="en-US" altLang="en-US" sz="3200" b="1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0" y="2590800"/>
          <a:ext cx="9144000" cy="322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3276600" y="1066800"/>
            <a:ext cx="24447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6600"/>
              <a:t>xenos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159A2D-8DAA-4E86-94E9-AC7EEBBBCC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60159A2D-8DAA-4E86-94E9-AC7EEBBBCC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CDB5D17-E385-4060-BA58-FCF82B505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ACDB5D17-E385-4060-BA58-FCF82B5059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32B2E6-C8E4-4ECB-B34A-A026BB1B85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BB32B2E6-C8E4-4ECB-B34A-A026BB1B85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mccormick.edu/assets/Rob%20Worley_19-235_0.jpg?13517877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752600"/>
            <a:ext cx="2238375" cy="2238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1295400" y="4191000"/>
            <a:ext cx="2130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Dr. Robert Worley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4953000"/>
            <a:ext cx="7519988" cy="7699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400" dirty="0">
                <a:latin typeface="AR Maokai Heavy Big5" pitchFamily="49" charset="-120"/>
                <a:ea typeface="AR Maokai Heavy Big5" pitchFamily="49" charset="-120"/>
              </a:rPr>
              <a:t>「教會是聚集陌生人的地方」</a:t>
            </a:r>
            <a:endParaRPr lang="en-US" sz="4400" dirty="0">
              <a:latin typeface="AR Maokai Heavy Big5" pitchFamily="49" charset="-120"/>
              <a:ea typeface="AR Maokai Heavy Big5" pitchFamily="49" charset="-120"/>
            </a:endParaRPr>
          </a:p>
        </p:txBody>
      </p:sp>
      <p:pic>
        <p:nvPicPr>
          <p:cNvPr id="45060" name="Picture 4" descr="http://ca.pbsstatic.com/l/80/4880/97806642448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91148">
            <a:off x="4540454" y="734866"/>
            <a:ext cx="2412166" cy="3608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381000" y="457200"/>
            <a:ext cx="82502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480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三、盡心盡力建造愛的大家庭</a:t>
            </a:r>
            <a:r>
              <a:rPr lang="en-US"/>
              <a:t> 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381000" y="1600200"/>
            <a:ext cx="86106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2400" b="1">
                <a:latin typeface="Calibri" pitchFamily="34" charset="0"/>
                <a:ea typeface="AR Kaiti Medium Big5" pitchFamily="49" charset="-120"/>
              </a:rPr>
              <a:t>6 </a:t>
            </a:r>
            <a:r>
              <a:rPr lang="zh-TW" altLang="en-US" sz="2400" b="1">
                <a:latin typeface="Calibri" pitchFamily="34" charset="0"/>
                <a:ea typeface="AR Kaiti Medium Big5" pitchFamily="49" charset="-120"/>
              </a:rPr>
              <a:t>伊就落去到五穀場，攏照伊的乾家所吩咐的行。</a:t>
            </a:r>
            <a:r>
              <a:rPr lang="en-US" altLang="zh-TW" sz="2400" b="1">
                <a:latin typeface="Calibri" pitchFamily="34" charset="0"/>
                <a:ea typeface="AR Kaiti Medium Big5" pitchFamily="49" charset="-120"/>
              </a:rPr>
              <a:t>7 </a:t>
            </a:r>
            <a:r>
              <a:rPr lang="zh-TW" altLang="en-US" sz="2400" b="1">
                <a:latin typeface="Calibri" pitchFamily="34" charset="0"/>
                <a:ea typeface="AR Kaiti Medium Big5" pitchFamily="49" charset="-120"/>
              </a:rPr>
              <a:t>波阿斯飲食明白，心歡喜，就去倒佇麥堆的邊頭。伊就跕腳入去掀開伊的腳所蓋的，倒佇遐。</a:t>
            </a:r>
            <a:r>
              <a:rPr lang="en-US" altLang="zh-TW" sz="2400" b="1">
                <a:latin typeface="Calibri" pitchFamily="34" charset="0"/>
                <a:ea typeface="AR Kaiti Medium Big5" pitchFamily="49" charset="-120"/>
              </a:rPr>
              <a:t>8 </a:t>
            </a:r>
            <a:r>
              <a:rPr lang="zh-TW" altLang="en-US" sz="2400" b="1">
                <a:latin typeface="Calibri" pitchFamily="34" charset="0"/>
                <a:ea typeface="AR Kaiti Medium Big5" pitchFamily="49" charset="-120"/>
              </a:rPr>
              <a:t>到半暝，彼人著驚，翻身，無拍算有查某囝仔倒佇伊的腳遐。</a:t>
            </a:r>
            <a:r>
              <a:rPr lang="en-US" altLang="zh-TW" sz="2400" b="1">
                <a:latin typeface="Calibri" pitchFamily="34" charset="0"/>
                <a:ea typeface="AR Kaiti Medium Big5" pitchFamily="49" charset="-120"/>
              </a:rPr>
              <a:t>9 </a:t>
            </a:r>
            <a:r>
              <a:rPr lang="zh-TW" altLang="en-US" sz="2400" b="1">
                <a:latin typeface="Calibri" pitchFamily="34" charset="0"/>
                <a:ea typeface="AR Kaiti Medium Big5" pitchFamily="49" charset="-120"/>
              </a:rPr>
              <a:t>伊就講：「你甚麼人？」應講：「我</a:t>
            </a:r>
            <a:r>
              <a:rPr lang="zh-TW" altLang="en-US" sz="2400" b="1">
                <a:ea typeface="AR Kaiti Medium Big5" pitchFamily="49" charset="-120"/>
              </a:rPr>
              <a:t>是你的女婢路得。請你用你的衫仔裾來蓋你的女婢，因為你是我的該親。」</a:t>
            </a:r>
            <a:r>
              <a:rPr lang="en-US" altLang="zh-TW" sz="2400" b="1">
                <a:ea typeface="AR Kaiti Medium Big5" pitchFamily="49" charset="-120"/>
              </a:rPr>
              <a:t>10 </a:t>
            </a:r>
            <a:r>
              <a:rPr lang="zh-TW" altLang="en-US" sz="2400" b="1">
                <a:ea typeface="AR Kaiti Medium Big5" pitchFamily="49" charset="-120"/>
              </a:rPr>
              <a:t>伊講：「我的查某子啊，願你得著耶和華賜福。你此路尾的恩情比前的卡大；因為少年人無論喪鄉好額，你攏無隨伊。</a:t>
            </a:r>
            <a:r>
              <a:rPr lang="en-US" altLang="zh-TW" sz="2400" b="1">
                <a:ea typeface="AR Kaiti Medium Big5" pitchFamily="49" charset="-120"/>
              </a:rPr>
              <a:t>11 </a:t>
            </a:r>
            <a:r>
              <a:rPr lang="zh-TW" altLang="en-US" sz="2400" b="1">
                <a:ea typeface="AR Kaiti Medium Big5" pitchFamily="49" charset="-120"/>
              </a:rPr>
              <a:t>我的查某子啊，今你呣免驚，見若你所講的，我欲給你行；因為我本城的百姓攏知你是好德行的女子。</a:t>
            </a:r>
            <a:r>
              <a:rPr lang="en-US" altLang="zh-TW" sz="2400" b="1">
                <a:ea typeface="AR Kaiti Medium Big5" pitchFamily="49" charset="-120"/>
              </a:rPr>
              <a:t>12 </a:t>
            </a:r>
            <a:r>
              <a:rPr lang="zh-TW" altLang="en-US" sz="2400" b="1">
                <a:ea typeface="AR Kaiti Medium Big5" pitchFamily="49" charset="-120"/>
              </a:rPr>
              <a:t>我實在是你的該親的一個，總是猶有一個比我閣卡親。</a:t>
            </a:r>
            <a:r>
              <a:rPr lang="en-US" altLang="zh-TW" sz="2400" b="1">
                <a:ea typeface="AR Kaiti Medium Big5" pitchFamily="49" charset="-120"/>
              </a:rPr>
              <a:t>13 </a:t>
            </a:r>
            <a:r>
              <a:rPr lang="zh-TW" altLang="en-US" sz="2400" b="1">
                <a:ea typeface="AR Kaiti Medium Big5" pitchFamily="49" charset="-120"/>
              </a:rPr>
              <a:t>你今暝歇遮，明仔早起伊若肯給你盡該親的本份，就好，互伊盡該親的本份。伊若呣肯給你盡該親的本份，我指永活的耶和華來咒誓，我欲給你盡該親的本份，你通倒遮到天光。」</a:t>
            </a:r>
            <a:r>
              <a:rPr lang="zh-TW" altLang="en-US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0" y="3429000"/>
          <a:ext cx="9144000" cy="322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341" name="Picture 5" descr="http://upload.wikimedia.org/wikipedia/commons/thumb/3/35/Julius_Schnorr_von_Carolsfeld-_Ruth_im_Feld_des_Boaz.jpg/240px-Julius_Schnorr_von_Carolsfeld-_Ruth_im_Feld_des_Boaz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71800" y="228600"/>
            <a:ext cx="3440113" cy="29384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159A2D-8DAA-4E86-94E9-AC7EEBBBCC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60159A2D-8DAA-4E86-94E9-AC7EEBBBCC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60159A2D-8DAA-4E86-94E9-AC7EEBBBCC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CDB5D17-E385-4060-BA58-FCF82B505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ACDB5D17-E385-4060-BA58-FCF82B505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ACDB5D17-E385-4060-BA58-FCF82B505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192904-AF2B-4659-9D80-ED0B69E129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C7192904-AF2B-4659-9D80-ED0B69E129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C7192904-AF2B-4659-9D80-ED0B69E129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32B2E6-C8E4-4ECB-B34A-A026BB1B85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BB32B2E6-C8E4-4ECB-B34A-A026BB1B85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BB32B2E6-C8E4-4ECB-B34A-A026BB1B85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00" y="4800600"/>
            <a:ext cx="6750050" cy="14462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400" dirty="0">
                <a:latin typeface="AR Maokai Heavy Big5" pitchFamily="49" charset="-120"/>
                <a:ea typeface="AR Maokai Heavy Big5" pitchFamily="49" charset="-120"/>
              </a:rPr>
              <a:t>有家的感覺，真好！</a:t>
            </a:r>
            <a:endParaRPr lang="en-US" altLang="zh-TW" sz="4400" dirty="0">
              <a:latin typeface="AR Maokai Heavy Big5" pitchFamily="49" charset="-120"/>
              <a:ea typeface="AR Maokai Heavy Big5" pitchFamily="49" charset="-120"/>
            </a:endParaRPr>
          </a:p>
          <a:p>
            <a:pPr>
              <a:defRPr/>
            </a:pPr>
            <a:r>
              <a:rPr lang="en-US" altLang="zh-TW" sz="4400" dirty="0">
                <a:latin typeface="AR Maokai Heavy Big5" pitchFamily="49" charset="-120"/>
                <a:ea typeface="AR Maokai Heavy Big5" pitchFamily="49" charset="-120"/>
              </a:rPr>
              <a:t>	</a:t>
            </a:r>
            <a:r>
              <a:rPr lang="zh-TW" altLang="en-US" sz="44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回到家</a:t>
            </a:r>
            <a:r>
              <a:rPr lang="zh-TW" altLang="en-US" sz="44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的感覺，更好！</a:t>
            </a:r>
            <a:endParaRPr lang="en-US" sz="4400" dirty="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pic>
        <p:nvPicPr>
          <p:cNvPr id="17411" name="Picture 5" descr="http://www.catholichomeandgarden.com/Home%20page%20images/MCj03825850000%5b1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24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609600" y="2819400"/>
            <a:ext cx="8001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不可忘記用愛心接待客旅，因為曾有接待客旅的，不知不覺就接待了天使。</a:t>
            </a:r>
            <a:endParaRPr lang="en-US" altLang="zh-TW" sz="3200" b="1">
              <a:latin typeface="AR Kaiti Medium Big5" pitchFamily="49" charset="-120"/>
              <a:ea typeface="AR Kaiti Medium Big5" pitchFamily="49" charset="-120"/>
            </a:endParaRPr>
          </a:p>
          <a:p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                       （希伯來書</a:t>
            </a:r>
            <a:r>
              <a:rPr lang="en-US" sz="3200" b="1">
                <a:latin typeface="AR Kaiti Medium Big5" pitchFamily="49" charset="-120"/>
                <a:ea typeface="AR Kaiti Medium Big5" pitchFamily="49" charset="-120"/>
              </a:rPr>
              <a:t>13:2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320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ofile-dearman-andr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1989138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381000" y="2971800"/>
            <a:ext cx="2903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i="1"/>
              <a:t>Dr. John Dearman </a:t>
            </a:r>
          </a:p>
        </p:txBody>
      </p:sp>
      <p:sp>
        <p:nvSpPr>
          <p:cNvPr id="6" name="Rectangle 5"/>
          <p:cNvSpPr/>
          <p:nvPr/>
        </p:nvSpPr>
        <p:spPr>
          <a:xfrm>
            <a:off x="3124200" y="1458913"/>
            <a:ext cx="55626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man goes on a journey, </a:t>
            </a:r>
          </a:p>
          <a:p>
            <a:pPr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stranger comes to town.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3810000"/>
            <a:ext cx="8001000" cy="2432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200" b="1" dirty="0">
                <a:latin typeface="AR Kaiti Medium Big5" pitchFamily="49" charset="-120"/>
                <a:ea typeface="AR Kaiti Medium Big5" pitchFamily="49" charset="-120"/>
              </a:rPr>
              <a:t>馬太福音</a:t>
            </a:r>
            <a:r>
              <a:rPr lang="en-US" sz="3200" b="1" dirty="0">
                <a:latin typeface="AR Kaiti Medium Big5" pitchFamily="49" charset="-120"/>
                <a:ea typeface="AR Kaiti Medium Big5" pitchFamily="49" charset="-120"/>
              </a:rPr>
              <a:t>25:14</a:t>
            </a:r>
          </a:p>
          <a:p>
            <a:pPr>
              <a:defRPr/>
            </a:pPr>
            <a:r>
              <a:rPr lang="zh-TW" altLang="en-US" sz="3200" b="1" dirty="0">
                <a:solidFill>
                  <a:srgbClr val="FF0000"/>
                </a:solidFill>
                <a:latin typeface="AR Kaiti Medium Big5" pitchFamily="49" charset="-120"/>
                <a:ea typeface="AR Kaiti Medium Big5" pitchFamily="49" charset="-120"/>
              </a:rPr>
              <a:t>「天國又好比一個人要往外國去</a:t>
            </a:r>
            <a:r>
              <a:rPr lang="en-US" altLang="zh-TW" sz="3200" b="1" dirty="0">
                <a:solidFill>
                  <a:srgbClr val="FF0000"/>
                </a:solidFill>
                <a:latin typeface="AR Kaiti Medium Big5" pitchFamily="49" charset="-120"/>
                <a:ea typeface="AR Kaiti Medium Big5" pitchFamily="49" charset="-120"/>
              </a:rPr>
              <a:t>…</a:t>
            </a:r>
            <a:r>
              <a:rPr lang="zh-TW" altLang="en-US" sz="3200" b="1" dirty="0">
                <a:solidFill>
                  <a:srgbClr val="FF0000"/>
                </a:solidFill>
                <a:latin typeface="AR Kaiti Medium Big5" pitchFamily="49" charset="-120"/>
                <a:ea typeface="AR Kaiti Medium Big5" pitchFamily="49" charset="-120"/>
              </a:rPr>
              <a:t>」</a:t>
            </a:r>
            <a:endParaRPr lang="en-US" altLang="zh-TW" sz="3200" b="1" dirty="0">
              <a:solidFill>
                <a:srgbClr val="FF0000"/>
              </a:solidFill>
              <a:latin typeface="AR Kaiti Medium Big5" pitchFamily="49" charset="-120"/>
              <a:ea typeface="AR Kaiti Medium Big5" pitchFamily="49" charset="-120"/>
            </a:endParaRPr>
          </a:p>
          <a:p>
            <a:pPr>
              <a:defRPr/>
            </a:pPr>
            <a:endParaRPr lang="en-US" altLang="zh-TW" sz="3200" b="1" dirty="0">
              <a:latin typeface="AR Kaiti Medium Big5" pitchFamily="49" charset="-120"/>
              <a:ea typeface="AR Kaiti Medium Big5" pitchFamily="49" charset="-120"/>
            </a:endParaRPr>
          </a:p>
          <a:p>
            <a:pPr>
              <a:defRPr/>
            </a:pPr>
            <a:r>
              <a:rPr lang="en-US" sz="3200" b="1" i="1" dirty="0">
                <a:solidFill>
                  <a:srgbClr val="002060"/>
                </a:solidFill>
                <a:latin typeface="+mn-lt"/>
                <a:ea typeface="AR Kaiti Medium Big5" pitchFamily="49" charset="-120"/>
              </a:rPr>
              <a:t>“For it will be like a man going on a journey…”</a:t>
            </a:r>
            <a:r>
              <a:rPr lang="zh-TW" altLang="en-US" sz="2400" b="1" i="1" dirty="0">
                <a:latin typeface="+mn-lt"/>
                <a:ea typeface="AR Kaiti Medium Big5" pitchFamily="49" charset="-120"/>
              </a:rPr>
              <a:t>（</a:t>
            </a:r>
            <a:r>
              <a:rPr lang="en-US" sz="2400" b="1" i="1" dirty="0">
                <a:latin typeface="+mn-lt"/>
                <a:ea typeface="AR Kaiti Medium Big5" pitchFamily="49" charset="-120"/>
              </a:rPr>
              <a:t>English Standard Version</a:t>
            </a:r>
            <a:r>
              <a:rPr lang="zh-TW" altLang="en-US" sz="2400" b="1" i="1" dirty="0">
                <a:latin typeface="+mn-lt"/>
                <a:ea typeface="AR Kaiti Medium Big5" pitchFamily="49" charset="-120"/>
              </a:rPr>
              <a:t>）</a:t>
            </a:r>
            <a:endParaRPr lang="en-US" sz="2400" b="1" i="1" dirty="0">
              <a:latin typeface="+mn-lt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http://www.edzx.com/chajing/Old%20Testament/01Gen/01ET08.files/image0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75628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57200" y="457200"/>
            <a:ext cx="64166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zh-TW" altLang="en-US" sz="540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一、踏上移民的旅程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0" y="5181600"/>
            <a:ext cx="1570038" cy="3698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dirty="0">
                <a:latin typeface="AR Heiti Bold Big5" pitchFamily="49" charset="-120"/>
                <a:ea typeface="AR Heiti Bold Big5" pitchFamily="49" charset="-120"/>
              </a:rPr>
              <a:t>迦勒底的吾珥</a:t>
            </a:r>
            <a:endParaRPr lang="en-US" dirty="0">
              <a:latin typeface="AR Heiti Bold Big5" pitchFamily="49" charset="-120"/>
              <a:ea typeface="AR Heiti Bold Big5" pitchFamily="49" charset="-12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562600" y="4876800"/>
            <a:ext cx="6096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38400" y="2895600"/>
            <a:ext cx="6096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Curved Left Arrow 7"/>
          <p:cNvSpPr/>
          <p:nvPr/>
        </p:nvSpPr>
        <p:spPr>
          <a:xfrm rot="7235742" flipH="1">
            <a:off x="4179094" y="1526382"/>
            <a:ext cx="1106487" cy="379095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7855604">
            <a:off x="1117600" y="4098925"/>
            <a:ext cx="16764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chemeClr val="bg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152400" y="457200"/>
            <a:ext cx="8763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使徒行傳 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</a:rPr>
              <a:t>7:2-4</a:t>
            </a:r>
          </a:p>
          <a:p>
            <a:pPr eaLnBrk="0" hangingPunct="0"/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「咱的祖亞伯拉罕猶佇米所波大米，未徛起哈蘭的時，榮光的上帝對伊顯現，給伊講：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</a:rPr>
              <a:t>『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離開你的地方及宗族，到我所欲指示你的地方。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</a:rPr>
              <a:t>』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彼時伊就出迦勒底人的地方（吾珥），徛起佇哈蘭。伊的老父死了後，上帝對遐給伊徙到此所在，就是恁今所徛起的。」</a:t>
            </a: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152400" y="4419600"/>
            <a:ext cx="8610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約書亞記</a:t>
            </a:r>
            <a:r>
              <a:rPr lang="en-US" sz="3200" b="1">
                <a:latin typeface="AR Kaiti Medium Big5" pitchFamily="49" charset="-120"/>
                <a:ea typeface="AR Kaiti Medium Big5" pitchFamily="49" charset="-120"/>
              </a:rPr>
              <a:t>24:2</a:t>
            </a:r>
          </a:p>
          <a:p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「古時你們的列祖、就是亞伯拉罕和拿鶴的父親他拉、住在大河那邊事奉別神」</a:t>
            </a:r>
            <a:endParaRPr lang="en-US" sz="3200" b="1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http://www.crystalinks.com/ZigguratEan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9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667000" y="6019800"/>
            <a:ext cx="4287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4000" b="1">
                <a:solidFill>
                  <a:srgbClr val="C00000"/>
                </a:solidFill>
                <a:latin typeface="AR Kaiti Medium Big5" pitchFamily="49" charset="-120"/>
                <a:ea typeface="AR Kaiti Medium Big5" pitchFamily="49" charset="-120"/>
              </a:rPr>
              <a:t>在吾珥發現的神廟</a:t>
            </a:r>
            <a:endParaRPr lang="en-US" sz="4000">
              <a:solidFill>
                <a:srgbClr val="C00000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1050115.JPG"/>
          <p:cNvPicPr/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619500" y="1181100"/>
            <a:ext cx="571500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698" name="Picture 2" descr="http://0.tqn.com/d/arthistory/1/0/m/3/Urrev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1" b="5051"/>
          <a:stretch>
            <a:fillRect/>
          </a:stretch>
        </p:blipFill>
        <p:spPr bwMode="auto">
          <a:xfrm>
            <a:off x="1600200" y="381000"/>
            <a:ext cx="2497138" cy="3276600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http://www.residencia.csic.es/viajeros/en/img/exposicion/foto_expo8_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57625"/>
            <a:ext cx="34099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8"/>
          <p:cNvSpPr>
            <a:spLocks noChangeArrowheads="1"/>
          </p:cNvSpPr>
          <p:nvPr/>
        </p:nvSpPr>
        <p:spPr bwMode="auto">
          <a:xfrm>
            <a:off x="2133600" y="6248400"/>
            <a:ext cx="4852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2800">
                <a:latin typeface="AR Maokai Heavy Big5" pitchFamily="49" charset="-120"/>
                <a:ea typeface="AR Maokai Heavy Big5" pitchFamily="49" charset="-120"/>
              </a:rPr>
              <a:t>英國考古家</a:t>
            </a:r>
            <a:r>
              <a:rPr lang="en-US" sz="2800">
                <a:latin typeface="AR Maokai Heavy Big5" pitchFamily="49" charset="-120"/>
                <a:ea typeface="AR Maokai Heavy Big5" pitchFamily="49" charset="-120"/>
              </a:rPr>
              <a:t> Charles Woolley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 descr="http://www.crystalinks.com/Uruk7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403225"/>
            <a:ext cx="6324600" cy="411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3733800" y="4648200"/>
            <a:ext cx="413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2800" b="1">
                <a:solidFill>
                  <a:srgbClr val="C00000"/>
                </a:solidFill>
                <a:latin typeface="AR Kaiti Medium Big5" pitchFamily="49" charset="-120"/>
                <a:ea typeface="AR Kaiti Medium Big5" pitchFamily="49" charset="-120"/>
              </a:rPr>
              <a:t>古代文明發源地</a:t>
            </a:r>
            <a:r>
              <a:rPr lang="en-US" altLang="zh-TW" sz="2800" b="1">
                <a:solidFill>
                  <a:srgbClr val="C00000"/>
                </a:solidFill>
                <a:latin typeface="AR Kaiti Medium Big5" pitchFamily="49" charset="-120"/>
                <a:ea typeface="AR Kaiti Medium Big5" pitchFamily="49" charset="-120"/>
              </a:rPr>
              <a:t>--</a:t>
            </a:r>
            <a:r>
              <a:rPr lang="zh-TW" altLang="en-US" sz="2800" b="1">
                <a:solidFill>
                  <a:srgbClr val="C00000"/>
                </a:solidFill>
                <a:latin typeface="AR Kaiti Medium Big5" pitchFamily="49" charset="-120"/>
                <a:ea typeface="AR Kaiti Medium Big5" pitchFamily="49" charset="-120"/>
              </a:rPr>
              <a:t>吾珥城</a:t>
            </a:r>
            <a:endParaRPr lang="en-US" sz="2800" b="1">
              <a:solidFill>
                <a:srgbClr val="C00000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295400" y="5410200"/>
            <a:ext cx="6648450" cy="646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36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Arial" pitchFamily="34" charset="0"/>
              </a:rPr>
              <a:t>「亞伯蘭」</a:t>
            </a:r>
            <a:r>
              <a:rPr lang="en-US" altLang="zh-TW" sz="36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Arial" pitchFamily="34" charset="0"/>
              </a:rPr>
              <a:t>--</a:t>
            </a:r>
            <a:r>
              <a:rPr lang="zh-TW" altLang="en-US" sz="36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Arial" pitchFamily="34" charset="0"/>
              </a:rPr>
              <a:t>從河那邊過來的人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deshan.org.tw/upload/2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609600"/>
            <a:ext cx="6324600" cy="4743450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38200" y="5638800"/>
            <a:ext cx="7570788" cy="8302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800" dirty="0">
                <a:latin typeface="AR Maokai Heavy Big5" pitchFamily="49" charset="-120"/>
                <a:ea typeface="AR Maokai Heavy Big5" pitchFamily="49" charset="-120"/>
              </a:rPr>
              <a:t>台灣俗諺：六</a:t>
            </a:r>
            <a:r>
              <a:rPr lang="zh-TW" altLang="en-US" sz="4800" dirty="0">
                <a:latin typeface="AR Maokai Heavy Big5" pitchFamily="49" charset="-120"/>
                <a:ea typeface="AR Maokai Heavy Big5" pitchFamily="49" charset="-120"/>
              </a:rPr>
              <a:t>死三留一回頭</a:t>
            </a:r>
            <a:endParaRPr lang="en-US" sz="4800" dirty="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304800" y="609600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zh-TW" altLang="en-US" sz="480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二、尋找一個安身的所在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228600" y="1905000"/>
            <a:ext cx="86868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3200" b="1">
                <a:latin typeface="Calibri" pitchFamily="34" charset="0"/>
                <a:ea typeface="AR Kaiti Medium Big5" pitchFamily="49" charset="-120"/>
              </a:rPr>
              <a:t>1 </a:t>
            </a:r>
            <a:r>
              <a:rPr lang="zh-TW" altLang="en-US" sz="3200" b="1">
                <a:latin typeface="Calibri" pitchFamily="34" charset="0"/>
                <a:ea typeface="AR Kaiti Medium Big5" pitchFamily="49" charset="-120"/>
              </a:rPr>
              <a:t>伊的乾家拿俄米給伊講：「我的查某子啊，我豈呣著給你尋一個安身的所在，互你享福嗎？ </a:t>
            </a:r>
            <a:endParaRPr lang="en-US" altLang="zh-TW" sz="3200" b="1">
              <a:latin typeface="Calibri" pitchFamily="34" charset="0"/>
              <a:ea typeface="AR Kaiti Medium Big5" pitchFamily="49" charset="-120"/>
            </a:endParaRPr>
          </a:p>
          <a:p>
            <a:pPr eaLnBrk="0" hangingPunct="0"/>
            <a:r>
              <a:rPr lang="en-US" altLang="zh-TW" sz="3200" b="1">
                <a:latin typeface="Calibri" pitchFamily="34" charset="0"/>
                <a:ea typeface="AR Kaiti Medium Big5" pitchFamily="49" charset="-120"/>
              </a:rPr>
              <a:t>2 </a:t>
            </a:r>
            <a:r>
              <a:rPr lang="zh-TW" altLang="en-US" sz="3200" b="1">
                <a:latin typeface="Calibri" pitchFamily="34" charset="0"/>
                <a:ea typeface="AR Kaiti Medium Big5" pitchFamily="49" charset="-120"/>
              </a:rPr>
              <a:t>你及伊的女婢做陣的波阿斯，伊豈呣是咱的該親嗎？看啊，伊今暝簸大麥佇五穀場； </a:t>
            </a:r>
            <a:r>
              <a:rPr lang="en-US" altLang="zh-TW" sz="3200" b="1">
                <a:latin typeface="Calibri" pitchFamily="34" charset="0"/>
                <a:ea typeface="AR Kaiti Medium Big5" pitchFamily="49" charset="-120"/>
              </a:rPr>
              <a:t>3 </a:t>
            </a:r>
            <a:r>
              <a:rPr lang="zh-TW" altLang="en-US" sz="3200" b="1">
                <a:latin typeface="Calibri" pitchFamily="34" charset="0"/>
                <a:ea typeface="AR Kaiti Medium Big5" pitchFamily="49" charset="-120"/>
              </a:rPr>
              <a:t>你著洗身軀抹油，換衫，落去到五穀場，總是呣通互彼人認著你。聽候伊飲食明白， </a:t>
            </a:r>
            <a:r>
              <a:rPr lang="en-US" altLang="zh-TW" sz="3200" b="1">
                <a:latin typeface="Calibri" pitchFamily="34" charset="0"/>
                <a:ea typeface="AR Kaiti Medium Big5" pitchFamily="49" charset="-120"/>
              </a:rPr>
              <a:t>4 </a:t>
            </a:r>
            <a:r>
              <a:rPr lang="zh-TW" altLang="en-US" sz="3200" b="1">
                <a:latin typeface="Calibri" pitchFamily="34" charset="0"/>
                <a:ea typeface="AR Kaiti Medium Big5" pitchFamily="49" charset="-120"/>
              </a:rPr>
              <a:t>到伊倒著的時，你著斟酌看伊倒的所在，就入去掀伊的腳所蓋的，倒佇遐，伊欲給你講，你所著行的。」</a:t>
            </a:r>
            <a:r>
              <a:rPr lang="en-US" altLang="zh-TW" sz="3200" b="1">
                <a:latin typeface="Calibri" pitchFamily="34" charset="0"/>
                <a:ea typeface="AR Kaiti Medium Big5" pitchFamily="49" charset="-120"/>
              </a:rPr>
              <a:t>5 </a:t>
            </a:r>
            <a:r>
              <a:rPr lang="zh-TW" altLang="en-US" sz="3200" b="1">
                <a:latin typeface="Calibri" pitchFamily="34" charset="0"/>
                <a:ea typeface="AR Kaiti Medium Big5" pitchFamily="49" charset="-120"/>
              </a:rPr>
              <a:t>伊就講：「你所吩咐的，我攏欲行伊。」</a:t>
            </a:r>
            <a:endParaRPr lang="zh-TW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5501</TotalTime>
  <Words>1141</Words>
  <Application>Microsoft Office PowerPoint</Application>
  <PresentationFormat>On-screen Show (4:3)</PresentationFormat>
  <Paragraphs>49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AR Kaiti Medium Big5</vt:lpstr>
      <vt:lpstr>AR Maokai Heavy Big5</vt:lpstr>
      <vt:lpstr>AR Heiti Bold Big5</vt:lpstr>
      <vt:lpstr>PMingLiU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MingHsu</dc:creator>
  <cp:lastModifiedBy>Sunday Worship</cp:lastModifiedBy>
  <cp:revision>483</cp:revision>
  <dcterms:created xsi:type="dcterms:W3CDTF">2012-07-26T18:08:46Z</dcterms:created>
  <dcterms:modified xsi:type="dcterms:W3CDTF">2012-11-11T16:08:07Z</dcterms:modified>
</cp:coreProperties>
</file>