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2"/>
  </p:notesMasterIdLst>
  <p:handoutMasterIdLst>
    <p:handoutMasterId r:id="rId13"/>
  </p:handoutMasterIdLst>
  <p:sldIdLst>
    <p:sldId id="426" r:id="rId2"/>
    <p:sldId id="438" r:id="rId3"/>
    <p:sldId id="427" r:id="rId4"/>
    <p:sldId id="430" r:id="rId5"/>
    <p:sldId id="431" r:id="rId6"/>
    <p:sldId id="437" r:id="rId7"/>
    <p:sldId id="440" r:id="rId8"/>
    <p:sldId id="445" r:id="rId9"/>
    <p:sldId id="444" r:id="rId10"/>
    <p:sldId id="441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E00"/>
    <a:srgbClr val="692F03"/>
    <a:srgbClr val="A50021"/>
    <a:srgbClr val="1F1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7" autoAdjust="0"/>
    <p:restoredTop sz="94532" autoAdjust="0"/>
  </p:normalViewPr>
  <p:slideViewPr>
    <p:cSldViewPr>
      <p:cViewPr varScale="1">
        <p:scale>
          <a:sx n="65" d="100"/>
          <a:sy n="65" d="100"/>
        </p:scale>
        <p:origin x="-15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C70F8F-760C-42BE-BAEA-A918FFC2627C}" type="doc">
      <dgm:prSet loTypeId="urn:microsoft.com/office/officeart/2005/8/layout/chevron2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3DEF3920-4140-4BE8-A24C-4282557C20C0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dirty="0" smtClean="0">
              <a:latin typeface="AR Maokai Heavy Big5" pitchFamily="49" charset="-120"/>
              <a:ea typeface="AR Maokai Heavy Big5" pitchFamily="49" charset="-120"/>
            </a:rPr>
            <a:t>黃金</a:t>
          </a:r>
          <a:r>
            <a:rPr lang="en-US" altLang="zh-TW" sz="3600" dirty="0" smtClean="0">
              <a:latin typeface="AR Maokai Heavy Big5" pitchFamily="49" charset="-120"/>
              <a:ea typeface="AR Maokai Heavy Big5" pitchFamily="49" charset="-120"/>
            </a:rPr>
            <a:t>-</a:t>
          </a:r>
          <a:r>
            <a:rPr lang="zh-TW" altLang="en-US" sz="3600" dirty="0" smtClean="0">
              <a:latin typeface="AR Maokai Heavy Big5" pitchFamily="49" charset="-120"/>
              <a:ea typeface="AR Maokai Heavy Big5" pitchFamily="49" charset="-120"/>
            </a:rPr>
            <a:t>尊貴</a:t>
          </a:r>
          <a:r>
            <a:rPr lang="en-US" altLang="zh-TW" sz="3600" dirty="0" smtClean="0">
              <a:latin typeface="AR Maokai Heavy Big5" pitchFamily="49" charset="-120"/>
              <a:ea typeface="AR Maokai Heavy Big5" pitchFamily="49" charset="-120"/>
            </a:rPr>
            <a:t>T</a:t>
          </a:r>
          <a:r>
            <a:rPr lang="en-US" altLang="en-US" sz="3600" dirty="0" smtClean="0">
              <a:latin typeface="AR Maokai Heavy Big5" pitchFamily="49" charset="-120"/>
              <a:ea typeface="AR Maokai Heavy Big5" pitchFamily="49" charset="-120"/>
            </a:rPr>
            <a:t>ribute</a:t>
          </a:r>
        </a:p>
      </dgm:t>
    </dgm:pt>
    <dgm:pt modelId="{060F15B6-9FF8-4018-8B57-CC53BFFAD394}" type="parTrans" cxnId="{D832E28F-A3D8-4B17-BD82-473FB6DEEE7D}">
      <dgm:prSet/>
      <dgm:spPr/>
      <dgm:t>
        <a:bodyPr/>
        <a:lstStyle/>
        <a:p>
          <a:endParaRPr lang="en-US" sz="3600"/>
        </a:p>
      </dgm:t>
    </dgm:pt>
    <dgm:pt modelId="{066B3DD4-6894-46DF-B6B3-8EF0810D38E4}" type="sibTrans" cxnId="{D832E28F-A3D8-4B17-BD82-473FB6DEEE7D}">
      <dgm:prSet/>
      <dgm:spPr/>
      <dgm:t>
        <a:bodyPr/>
        <a:lstStyle/>
        <a:p>
          <a:endParaRPr lang="en-US" sz="3600"/>
        </a:p>
      </dgm:t>
    </dgm:pt>
    <dgm:pt modelId="{1CA3FCE4-18D4-4F8E-AF55-B17D529EDE3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dirty="0" smtClean="0">
              <a:latin typeface="AR Maokai Heavy Big5" pitchFamily="49" charset="-120"/>
              <a:ea typeface="AR Maokai Heavy Big5" pitchFamily="49" charset="-120"/>
            </a:rPr>
            <a:t>乳香</a:t>
          </a:r>
          <a:r>
            <a:rPr lang="en-US" altLang="zh-TW" sz="3600" dirty="0" smtClean="0">
              <a:latin typeface="AR Maokai Heavy Big5" pitchFamily="49" charset="-120"/>
              <a:ea typeface="AR Maokai Heavy Big5" pitchFamily="49" charset="-120"/>
            </a:rPr>
            <a:t>-</a:t>
          </a:r>
          <a:r>
            <a:rPr lang="zh-TW" altLang="en-US" sz="3600" dirty="0" smtClean="0">
              <a:latin typeface="AR Maokai Heavy Big5" pitchFamily="49" charset="-120"/>
              <a:ea typeface="AR Maokai Heavy Big5" pitchFamily="49" charset="-120"/>
            </a:rPr>
            <a:t>敬拜</a:t>
          </a:r>
          <a:r>
            <a:rPr lang="en-US" altLang="zh-TW" sz="3600" dirty="0" smtClean="0">
              <a:latin typeface="AR Maokai Heavy Big5" pitchFamily="49" charset="-120"/>
              <a:ea typeface="AR Maokai Heavy Big5" pitchFamily="49" charset="-120"/>
            </a:rPr>
            <a:t>Worship</a:t>
          </a:r>
        </a:p>
      </dgm:t>
    </dgm:pt>
    <dgm:pt modelId="{333CC218-83A6-4262-9E98-697D1E8382A2}" type="parTrans" cxnId="{2360C8BD-1EEA-4B77-93C6-37CE139D1435}">
      <dgm:prSet/>
      <dgm:spPr/>
      <dgm:t>
        <a:bodyPr/>
        <a:lstStyle/>
        <a:p>
          <a:endParaRPr lang="en-US" sz="3600"/>
        </a:p>
      </dgm:t>
    </dgm:pt>
    <dgm:pt modelId="{E7C937D1-0F05-4A71-BBF6-F9BFDB654BF0}" type="sibTrans" cxnId="{2360C8BD-1EEA-4B77-93C6-37CE139D1435}">
      <dgm:prSet/>
      <dgm:spPr/>
      <dgm:t>
        <a:bodyPr/>
        <a:lstStyle/>
        <a:p>
          <a:endParaRPr lang="en-US" sz="3600"/>
        </a:p>
      </dgm:t>
    </dgm:pt>
    <dgm:pt modelId="{493BB6F7-F365-44FA-8A82-1AB1817BDA3A}">
      <dgm:prSet phldrT="[Text]" custT="1"/>
      <dgm:spPr/>
      <dgm:t>
        <a:bodyPr/>
        <a:lstStyle/>
        <a:p>
          <a:endParaRPr lang="en-US" sz="3600" dirty="0"/>
        </a:p>
      </dgm:t>
    </dgm:pt>
    <dgm:pt modelId="{60B08992-B374-4521-AA69-29B8BBC4A1DC}" type="parTrans" cxnId="{9FBA5254-5EF8-41B4-B0B4-2A83D3DD4EBF}">
      <dgm:prSet/>
      <dgm:spPr/>
      <dgm:t>
        <a:bodyPr/>
        <a:lstStyle/>
        <a:p>
          <a:endParaRPr lang="en-US" sz="3600"/>
        </a:p>
      </dgm:t>
    </dgm:pt>
    <dgm:pt modelId="{3E478BDC-F603-411E-A976-ABDD3E4F9F99}" type="sibTrans" cxnId="{9FBA5254-5EF8-41B4-B0B4-2A83D3DD4EBF}">
      <dgm:prSet/>
      <dgm:spPr/>
      <dgm:t>
        <a:bodyPr/>
        <a:lstStyle/>
        <a:p>
          <a:endParaRPr lang="en-US" sz="3600"/>
        </a:p>
      </dgm:t>
    </dgm:pt>
    <dgm:pt modelId="{F80BED88-E461-4994-BA7D-5E721ED29FD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dirty="0" smtClean="0">
              <a:latin typeface="AR Maokai Heavy Big5" pitchFamily="49" charset="-120"/>
              <a:ea typeface="AR Maokai Heavy Big5" pitchFamily="49" charset="-120"/>
            </a:rPr>
            <a:t>沒藥</a:t>
          </a:r>
          <a:r>
            <a:rPr lang="en-US" altLang="zh-TW" sz="3600" dirty="0" smtClean="0">
              <a:latin typeface="AR Maokai Heavy Big5" pitchFamily="49" charset="-120"/>
              <a:ea typeface="AR Maokai Heavy Big5" pitchFamily="49" charset="-120"/>
            </a:rPr>
            <a:t>-</a:t>
          </a:r>
          <a:r>
            <a:rPr lang="zh-TW" altLang="en-US" sz="3600" dirty="0" smtClean="0">
              <a:latin typeface="AR Maokai Heavy Big5" pitchFamily="49" charset="-120"/>
              <a:ea typeface="AR Maokai Heavy Big5" pitchFamily="49" charset="-120"/>
            </a:rPr>
            <a:t>死亡</a:t>
          </a:r>
          <a:r>
            <a:rPr lang="en-US" altLang="zh-TW" sz="3600" dirty="0" smtClean="0">
              <a:latin typeface="AR Maokai Heavy Big5" pitchFamily="49" charset="-120"/>
              <a:ea typeface="AR Maokai Heavy Big5" pitchFamily="49" charset="-120"/>
            </a:rPr>
            <a:t>Death</a:t>
          </a:r>
        </a:p>
      </dgm:t>
    </dgm:pt>
    <dgm:pt modelId="{9263C462-E05F-4F9B-9127-726598D2D1FC}" type="parTrans" cxnId="{4F3ACF9D-2206-401B-A4CF-91C44FD744CE}">
      <dgm:prSet/>
      <dgm:spPr/>
      <dgm:t>
        <a:bodyPr/>
        <a:lstStyle/>
        <a:p>
          <a:endParaRPr lang="en-US" sz="3600"/>
        </a:p>
      </dgm:t>
    </dgm:pt>
    <dgm:pt modelId="{80E21F60-5E2A-4FD4-AA34-5DA138F79C03}" type="sibTrans" cxnId="{4F3ACF9D-2206-401B-A4CF-91C44FD744CE}">
      <dgm:prSet/>
      <dgm:spPr/>
      <dgm:t>
        <a:bodyPr/>
        <a:lstStyle/>
        <a:p>
          <a:endParaRPr lang="en-US" sz="3600"/>
        </a:p>
      </dgm:t>
    </dgm:pt>
    <dgm:pt modelId="{D49822FE-3617-42F4-9397-9A011708E1F5}">
      <dgm:prSet phldrT="[Text]" custT="1"/>
      <dgm:spPr/>
      <dgm:t>
        <a:bodyPr/>
        <a:lstStyle/>
        <a:p>
          <a:endParaRPr lang="en-US" sz="3600" dirty="0"/>
        </a:p>
      </dgm:t>
    </dgm:pt>
    <dgm:pt modelId="{A393C956-A198-4C49-B39F-1847EE52E289}" type="sibTrans" cxnId="{90CA3C65-A259-4C23-B53F-1855B086B42F}">
      <dgm:prSet/>
      <dgm:spPr/>
      <dgm:t>
        <a:bodyPr/>
        <a:lstStyle/>
        <a:p>
          <a:endParaRPr lang="en-US" sz="3600"/>
        </a:p>
      </dgm:t>
    </dgm:pt>
    <dgm:pt modelId="{28E5C52E-683D-4FA7-8ECA-E734526617D2}" type="parTrans" cxnId="{90CA3C65-A259-4C23-B53F-1855B086B42F}">
      <dgm:prSet/>
      <dgm:spPr/>
      <dgm:t>
        <a:bodyPr/>
        <a:lstStyle/>
        <a:p>
          <a:endParaRPr lang="en-US" sz="3600"/>
        </a:p>
      </dgm:t>
    </dgm:pt>
    <dgm:pt modelId="{70413149-7DB5-4BC6-B67C-5D9BF47989A8}">
      <dgm:prSet phldrT="[Text]" custT="1"/>
      <dgm:spPr/>
      <dgm:t>
        <a:bodyPr/>
        <a:lstStyle/>
        <a:p>
          <a:endParaRPr lang="en-US" sz="3600" dirty="0"/>
        </a:p>
      </dgm:t>
    </dgm:pt>
    <dgm:pt modelId="{29E9FD0F-0A4E-4D7B-8C8E-0F7CC5C31236}" type="sibTrans" cxnId="{442E7DC3-E87B-4A30-AD28-A4DEC7C34FE3}">
      <dgm:prSet/>
      <dgm:spPr/>
      <dgm:t>
        <a:bodyPr/>
        <a:lstStyle/>
        <a:p>
          <a:endParaRPr lang="en-US" sz="3600"/>
        </a:p>
      </dgm:t>
    </dgm:pt>
    <dgm:pt modelId="{42059EC5-0A33-4F9C-8852-672FE707B3D2}" type="parTrans" cxnId="{442E7DC3-E87B-4A30-AD28-A4DEC7C34FE3}">
      <dgm:prSet/>
      <dgm:spPr/>
      <dgm:t>
        <a:bodyPr/>
        <a:lstStyle/>
        <a:p>
          <a:endParaRPr lang="en-US" sz="3600"/>
        </a:p>
      </dgm:t>
    </dgm:pt>
    <dgm:pt modelId="{E85B3BF8-08F6-4B35-AB2B-0A677811C15D}" type="pres">
      <dgm:prSet presAssocID="{2FC70F8F-760C-42BE-BAEA-A918FFC2627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D1215C-CBBC-40F2-A66A-3CC3B31C823D}" type="pres">
      <dgm:prSet presAssocID="{70413149-7DB5-4BC6-B67C-5D9BF47989A8}" presName="composite" presStyleCnt="0"/>
      <dgm:spPr/>
    </dgm:pt>
    <dgm:pt modelId="{9BF75277-B675-4116-AC7B-E4453814E2BC}" type="pres">
      <dgm:prSet presAssocID="{70413149-7DB5-4BC6-B67C-5D9BF47989A8}" presName="parentText" presStyleLbl="alignNode1" presStyleIdx="0" presStyleCnt="3" custScaleY="937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CDF67-B730-4EDC-AB7A-74E6C97DFA60}" type="pres">
      <dgm:prSet presAssocID="{70413149-7DB5-4BC6-B67C-5D9BF47989A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17333-3C4A-4E62-94CA-368483941C5C}" type="pres">
      <dgm:prSet presAssocID="{29E9FD0F-0A4E-4D7B-8C8E-0F7CC5C31236}" presName="sp" presStyleCnt="0"/>
      <dgm:spPr/>
    </dgm:pt>
    <dgm:pt modelId="{AB8580A4-64BC-4952-9E3B-6E061436108E}" type="pres">
      <dgm:prSet presAssocID="{D49822FE-3617-42F4-9397-9A011708E1F5}" presName="composite" presStyleCnt="0"/>
      <dgm:spPr/>
    </dgm:pt>
    <dgm:pt modelId="{CA508C4F-E423-4C79-95E2-097079CBC5BC}" type="pres">
      <dgm:prSet presAssocID="{D49822FE-3617-42F4-9397-9A011708E1F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7A9A4-91BB-48BD-BFEF-D23D8DCFE36E}" type="pres">
      <dgm:prSet presAssocID="{D49822FE-3617-42F4-9397-9A011708E1F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985C9-ABCD-49D3-898F-2B14AF632CA6}" type="pres">
      <dgm:prSet presAssocID="{A393C956-A198-4C49-B39F-1847EE52E289}" presName="sp" presStyleCnt="0"/>
      <dgm:spPr/>
    </dgm:pt>
    <dgm:pt modelId="{2342E10E-7598-42E7-985D-CF2703D0C4C4}" type="pres">
      <dgm:prSet presAssocID="{493BB6F7-F365-44FA-8A82-1AB1817BDA3A}" presName="composite" presStyleCnt="0"/>
      <dgm:spPr/>
    </dgm:pt>
    <dgm:pt modelId="{4E0AC602-2490-4DE7-9E85-DDC9F19ACB7F}" type="pres">
      <dgm:prSet presAssocID="{493BB6F7-F365-44FA-8A82-1AB1817BDA3A}" presName="parentText" presStyleLbl="alignNode1" presStyleIdx="2" presStyleCnt="3" custLinFactNeighborY="8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79ABA-9D31-4873-9DEE-61535478DF6B}" type="pres">
      <dgm:prSet presAssocID="{493BB6F7-F365-44FA-8A82-1AB1817BDA3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3359F1-FF4C-4CFC-8562-9B060BC784DD}" type="presOf" srcId="{70413149-7DB5-4BC6-B67C-5D9BF47989A8}" destId="{9BF75277-B675-4116-AC7B-E4453814E2BC}" srcOrd="0" destOrd="0" presId="urn:microsoft.com/office/officeart/2005/8/layout/chevron2"/>
    <dgm:cxn modelId="{D7E23311-3EB6-4768-BF10-7693A9524485}" type="presOf" srcId="{D49822FE-3617-42F4-9397-9A011708E1F5}" destId="{CA508C4F-E423-4C79-95E2-097079CBC5BC}" srcOrd="0" destOrd="0" presId="urn:microsoft.com/office/officeart/2005/8/layout/chevron2"/>
    <dgm:cxn modelId="{B93B430B-67F4-42B0-97BD-B70953B6A50D}" type="presOf" srcId="{3DEF3920-4140-4BE8-A24C-4282557C20C0}" destId="{A43CDF67-B730-4EDC-AB7A-74E6C97DFA60}" srcOrd="0" destOrd="0" presId="urn:microsoft.com/office/officeart/2005/8/layout/chevron2"/>
    <dgm:cxn modelId="{D832E28F-A3D8-4B17-BD82-473FB6DEEE7D}" srcId="{70413149-7DB5-4BC6-B67C-5D9BF47989A8}" destId="{3DEF3920-4140-4BE8-A24C-4282557C20C0}" srcOrd="0" destOrd="0" parTransId="{060F15B6-9FF8-4018-8B57-CC53BFFAD394}" sibTransId="{066B3DD4-6894-46DF-B6B3-8EF0810D38E4}"/>
    <dgm:cxn modelId="{516EA6A6-3B9A-44CA-855B-8A3FB6462848}" type="presOf" srcId="{F80BED88-E461-4994-BA7D-5E721ED29FDE}" destId="{2EE79ABA-9D31-4873-9DEE-61535478DF6B}" srcOrd="0" destOrd="0" presId="urn:microsoft.com/office/officeart/2005/8/layout/chevron2"/>
    <dgm:cxn modelId="{442E7DC3-E87B-4A30-AD28-A4DEC7C34FE3}" srcId="{2FC70F8F-760C-42BE-BAEA-A918FFC2627C}" destId="{70413149-7DB5-4BC6-B67C-5D9BF47989A8}" srcOrd="0" destOrd="0" parTransId="{42059EC5-0A33-4F9C-8852-672FE707B3D2}" sibTransId="{29E9FD0F-0A4E-4D7B-8C8E-0F7CC5C31236}"/>
    <dgm:cxn modelId="{2360C8BD-1EEA-4B77-93C6-37CE139D1435}" srcId="{D49822FE-3617-42F4-9397-9A011708E1F5}" destId="{1CA3FCE4-18D4-4F8E-AF55-B17D529EDE3E}" srcOrd="0" destOrd="0" parTransId="{333CC218-83A6-4262-9E98-697D1E8382A2}" sibTransId="{E7C937D1-0F05-4A71-BBF6-F9BFDB654BF0}"/>
    <dgm:cxn modelId="{90CA3C65-A259-4C23-B53F-1855B086B42F}" srcId="{2FC70F8F-760C-42BE-BAEA-A918FFC2627C}" destId="{D49822FE-3617-42F4-9397-9A011708E1F5}" srcOrd="1" destOrd="0" parTransId="{28E5C52E-683D-4FA7-8ECA-E734526617D2}" sibTransId="{A393C956-A198-4C49-B39F-1847EE52E289}"/>
    <dgm:cxn modelId="{EA5B2162-8C5F-4EF1-A3B8-2A6509EB634A}" type="presOf" srcId="{493BB6F7-F365-44FA-8A82-1AB1817BDA3A}" destId="{4E0AC602-2490-4DE7-9E85-DDC9F19ACB7F}" srcOrd="0" destOrd="0" presId="urn:microsoft.com/office/officeart/2005/8/layout/chevron2"/>
    <dgm:cxn modelId="{63A39275-AE39-450A-B4F1-01410D01EF2D}" type="presOf" srcId="{2FC70F8F-760C-42BE-BAEA-A918FFC2627C}" destId="{E85B3BF8-08F6-4B35-AB2B-0A677811C15D}" srcOrd="0" destOrd="0" presId="urn:microsoft.com/office/officeart/2005/8/layout/chevron2"/>
    <dgm:cxn modelId="{4F3ACF9D-2206-401B-A4CF-91C44FD744CE}" srcId="{493BB6F7-F365-44FA-8A82-1AB1817BDA3A}" destId="{F80BED88-E461-4994-BA7D-5E721ED29FDE}" srcOrd="0" destOrd="0" parTransId="{9263C462-E05F-4F9B-9127-726598D2D1FC}" sibTransId="{80E21F60-5E2A-4FD4-AA34-5DA138F79C03}"/>
    <dgm:cxn modelId="{9FBA5254-5EF8-41B4-B0B4-2A83D3DD4EBF}" srcId="{2FC70F8F-760C-42BE-BAEA-A918FFC2627C}" destId="{493BB6F7-F365-44FA-8A82-1AB1817BDA3A}" srcOrd="2" destOrd="0" parTransId="{60B08992-B374-4521-AA69-29B8BBC4A1DC}" sibTransId="{3E478BDC-F603-411E-A976-ABDD3E4F9F99}"/>
    <dgm:cxn modelId="{3057AED1-4CF5-49D1-9BFF-82528669A635}" type="presOf" srcId="{1CA3FCE4-18D4-4F8E-AF55-B17D529EDE3E}" destId="{13E7A9A4-91BB-48BD-BFEF-D23D8DCFE36E}" srcOrd="0" destOrd="0" presId="urn:microsoft.com/office/officeart/2005/8/layout/chevron2"/>
    <dgm:cxn modelId="{F7E71D78-C39A-4DA9-9A13-D7ECB1751FCB}" type="presParOf" srcId="{E85B3BF8-08F6-4B35-AB2B-0A677811C15D}" destId="{35D1215C-CBBC-40F2-A66A-3CC3B31C823D}" srcOrd="0" destOrd="0" presId="urn:microsoft.com/office/officeart/2005/8/layout/chevron2"/>
    <dgm:cxn modelId="{5A0655E2-7FD3-460B-BA73-496996E8BA26}" type="presParOf" srcId="{35D1215C-CBBC-40F2-A66A-3CC3B31C823D}" destId="{9BF75277-B675-4116-AC7B-E4453814E2BC}" srcOrd="0" destOrd="0" presId="urn:microsoft.com/office/officeart/2005/8/layout/chevron2"/>
    <dgm:cxn modelId="{D27E8340-38BC-45BF-B796-9FFFAB53F37C}" type="presParOf" srcId="{35D1215C-CBBC-40F2-A66A-3CC3B31C823D}" destId="{A43CDF67-B730-4EDC-AB7A-74E6C97DFA60}" srcOrd="1" destOrd="0" presId="urn:microsoft.com/office/officeart/2005/8/layout/chevron2"/>
    <dgm:cxn modelId="{7B480042-1FA7-4CC3-BC95-1EFA81FD1FC1}" type="presParOf" srcId="{E85B3BF8-08F6-4B35-AB2B-0A677811C15D}" destId="{E8217333-3C4A-4E62-94CA-368483941C5C}" srcOrd="1" destOrd="0" presId="urn:microsoft.com/office/officeart/2005/8/layout/chevron2"/>
    <dgm:cxn modelId="{54AA0189-7F6A-4011-AC18-39671C95070D}" type="presParOf" srcId="{E85B3BF8-08F6-4B35-AB2B-0A677811C15D}" destId="{AB8580A4-64BC-4952-9E3B-6E061436108E}" srcOrd="2" destOrd="0" presId="urn:microsoft.com/office/officeart/2005/8/layout/chevron2"/>
    <dgm:cxn modelId="{ACFDD96F-7FBE-4305-83AE-7F7B96F7651E}" type="presParOf" srcId="{AB8580A4-64BC-4952-9E3B-6E061436108E}" destId="{CA508C4F-E423-4C79-95E2-097079CBC5BC}" srcOrd="0" destOrd="0" presId="urn:microsoft.com/office/officeart/2005/8/layout/chevron2"/>
    <dgm:cxn modelId="{626A1BD7-A668-4161-BEAA-C19289671457}" type="presParOf" srcId="{AB8580A4-64BC-4952-9E3B-6E061436108E}" destId="{13E7A9A4-91BB-48BD-BFEF-D23D8DCFE36E}" srcOrd="1" destOrd="0" presId="urn:microsoft.com/office/officeart/2005/8/layout/chevron2"/>
    <dgm:cxn modelId="{4FDFEF63-D87A-4E62-B06D-F7F2BC9B8194}" type="presParOf" srcId="{E85B3BF8-08F6-4B35-AB2B-0A677811C15D}" destId="{C9D985C9-ABCD-49D3-898F-2B14AF632CA6}" srcOrd="3" destOrd="0" presId="urn:microsoft.com/office/officeart/2005/8/layout/chevron2"/>
    <dgm:cxn modelId="{716BA494-E19A-4AFB-9DAE-95E139448C43}" type="presParOf" srcId="{E85B3BF8-08F6-4B35-AB2B-0A677811C15D}" destId="{2342E10E-7598-42E7-985D-CF2703D0C4C4}" srcOrd="4" destOrd="0" presId="urn:microsoft.com/office/officeart/2005/8/layout/chevron2"/>
    <dgm:cxn modelId="{DEE2A557-8395-43FD-885B-761B1CEB6ABC}" type="presParOf" srcId="{2342E10E-7598-42E7-985D-CF2703D0C4C4}" destId="{4E0AC602-2490-4DE7-9E85-DDC9F19ACB7F}" srcOrd="0" destOrd="0" presId="urn:microsoft.com/office/officeart/2005/8/layout/chevron2"/>
    <dgm:cxn modelId="{EA0ECD52-3C3D-4BE9-87B8-6409DEDBAE3D}" type="presParOf" srcId="{2342E10E-7598-42E7-985D-CF2703D0C4C4}" destId="{2EE79ABA-9D31-4873-9DEE-61535478DF6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75277-B675-4116-AC7B-E4453814E2BC}">
      <dsp:nvSpPr>
        <dsp:cNvPr id="0" name=""/>
        <dsp:cNvSpPr/>
      </dsp:nvSpPr>
      <dsp:spPr>
        <a:xfrm rot="5400000">
          <a:off x="-138013" y="157363"/>
          <a:ext cx="1090712" cy="81468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1" y="426693"/>
        <a:ext cx="814685" cy="276027"/>
      </dsp:txXfrm>
    </dsp:sp>
    <dsp:sp modelId="{A43CDF67-B730-4EDC-AB7A-74E6C97DFA60}">
      <dsp:nvSpPr>
        <dsp:cNvPr id="0" name=""/>
        <dsp:cNvSpPr/>
      </dsp:nvSpPr>
      <dsp:spPr>
        <a:xfrm rot="5400000">
          <a:off x="2772295" y="-1938260"/>
          <a:ext cx="756493" cy="46717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3600" kern="1200" dirty="0" smtClean="0">
              <a:latin typeface="AR Maokai Heavy Big5" pitchFamily="49" charset="-120"/>
              <a:ea typeface="AR Maokai Heavy Big5" pitchFamily="49" charset="-120"/>
            </a:rPr>
            <a:t>黃金</a:t>
          </a:r>
          <a:r>
            <a:rPr lang="en-US" altLang="zh-TW" sz="3600" kern="1200" dirty="0" smtClean="0">
              <a:latin typeface="AR Maokai Heavy Big5" pitchFamily="49" charset="-120"/>
              <a:ea typeface="AR Maokai Heavy Big5" pitchFamily="49" charset="-120"/>
            </a:rPr>
            <a:t>-</a:t>
          </a:r>
          <a:r>
            <a:rPr lang="zh-TW" altLang="en-US" sz="3600" kern="1200" dirty="0" smtClean="0">
              <a:latin typeface="AR Maokai Heavy Big5" pitchFamily="49" charset="-120"/>
              <a:ea typeface="AR Maokai Heavy Big5" pitchFamily="49" charset="-120"/>
            </a:rPr>
            <a:t>尊貴</a:t>
          </a:r>
          <a:r>
            <a:rPr lang="en-US" altLang="zh-TW" sz="3600" kern="1200" dirty="0" smtClean="0">
              <a:latin typeface="AR Maokai Heavy Big5" pitchFamily="49" charset="-120"/>
              <a:ea typeface="AR Maokai Heavy Big5" pitchFamily="49" charset="-120"/>
            </a:rPr>
            <a:t>T</a:t>
          </a:r>
          <a:r>
            <a:rPr lang="en-US" altLang="en-US" sz="3600" kern="1200" dirty="0" smtClean="0">
              <a:latin typeface="AR Maokai Heavy Big5" pitchFamily="49" charset="-120"/>
              <a:ea typeface="AR Maokai Heavy Big5" pitchFamily="49" charset="-120"/>
            </a:rPr>
            <a:t>ribute</a:t>
          </a:r>
        </a:p>
      </dsp:txBody>
      <dsp:txXfrm rot="-5400000">
        <a:off x="814685" y="56279"/>
        <a:ext cx="4634785" cy="682635"/>
      </dsp:txXfrm>
    </dsp:sp>
    <dsp:sp modelId="{CA508C4F-E423-4C79-95E2-097079CBC5BC}">
      <dsp:nvSpPr>
        <dsp:cNvPr id="0" name=""/>
        <dsp:cNvSpPr/>
      </dsp:nvSpPr>
      <dsp:spPr>
        <a:xfrm rot="5400000">
          <a:off x="-174575" y="1080095"/>
          <a:ext cx="1163835" cy="81468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1" y="1312863"/>
        <a:ext cx="814685" cy="349150"/>
      </dsp:txXfrm>
    </dsp:sp>
    <dsp:sp modelId="{13E7A9A4-91BB-48BD-BFEF-D23D8DCFE36E}">
      <dsp:nvSpPr>
        <dsp:cNvPr id="0" name=""/>
        <dsp:cNvSpPr/>
      </dsp:nvSpPr>
      <dsp:spPr>
        <a:xfrm rot="5400000">
          <a:off x="2772295" y="-1052090"/>
          <a:ext cx="756493" cy="46717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3600" kern="1200" dirty="0" smtClean="0">
              <a:latin typeface="AR Maokai Heavy Big5" pitchFamily="49" charset="-120"/>
              <a:ea typeface="AR Maokai Heavy Big5" pitchFamily="49" charset="-120"/>
            </a:rPr>
            <a:t>乳香</a:t>
          </a:r>
          <a:r>
            <a:rPr lang="en-US" altLang="zh-TW" sz="3600" kern="1200" dirty="0" smtClean="0">
              <a:latin typeface="AR Maokai Heavy Big5" pitchFamily="49" charset="-120"/>
              <a:ea typeface="AR Maokai Heavy Big5" pitchFamily="49" charset="-120"/>
            </a:rPr>
            <a:t>-</a:t>
          </a:r>
          <a:r>
            <a:rPr lang="zh-TW" altLang="en-US" sz="3600" kern="1200" dirty="0" smtClean="0">
              <a:latin typeface="AR Maokai Heavy Big5" pitchFamily="49" charset="-120"/>
              <a:ea typeface="AR Maokai Heavy Big5" pitchFamily="49" charset="-120"/>
            </a:rPr>
            <a:t>敬拜</a:t>
          </a:r>
          <a:r>
            <a:rPr lang="en-US" altLang="zh-TW" sz="3600" kern="1200" dirty="0" smtClean="0">
              <a:latin typeface="AR Maokai Heavy Big5" pitchFamily="49" charset="-120"/>
              <a:ea typeface="AR Maokai Heavy Big5" pitchFamily="49" charset="-120"/>
            </a:rPr>
            <a:t>Worship</a:t>
          </a:r>
        </a:p>
      </dsp:txBody>
      <dsp:txXfrm rot="-5400000">
        <a:off x="814685" y="942449"/>
        <a:ext cx="4634785" cy="682635"/>
      </dsp:txXfrm>
    </dsp:sp>
    <dsp:sp modelId="{4E0AC602-2490-4DE7-9E85-DDC9F19ACB7F}">
      <dsp:nvSpPr>
        <dsp:cNvPr id="0" name=""/>
        <dsp:cNvSpPr/>
      </dsp:nvSpPr>
      <dsp:spPr>
        <a:xfrm rot="5400000">
          <a:off x="-174575" y="2049456"/>
          <a:ext cx="1163835" cy="81468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1" y="2282224"/>
        <a:ext cx="814685" cy="349150"/>
      </dsp:txXfrm>
    </dsp:sp>
    <dsp:sp modelId="{2EE79ABA-9D31-4873-9DEE-61535478DF6B}">
      <dsp:nvSpPr>
        <dsp:cNvPr id="0" name=""/>
        <dsp:cNvSpPr/>
      </dsp:nvSpPr>
      <dsp:spPr>
        <a:xfrm rot="5400000">
          <a:off x="2772295" y="-92796"/>
          <a:ext cx="756493" cy="46717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3600" kern="1200" dirty="0" smtClean="0">
              <a:latin typeface="AR Maokai Heavy Big5" pitchFamily="49" charset="-120"/>
              <a:ea typeface="AR Maokai Heavy Big5" pitchFamily="49" charset="-120"/>
            </a:rPr>
            <a:t>沒藥</a:t>
          </a:r>
          <a:r>
            <a:rPr lang="en-US" altLang="zh-TW" sz="3600" kern="1200" dirty="0" smtClean="0">
              <a:latin typeface="AR Maokai Heavy Big5" pitchFamily="49" charset="-120"/>
              <a:ea typeface="AR Maokai Heavy Big5" pitchFamily="49" charset="-120"/>
            </a:rPr>
            <a:t>-</a:t>
          </a:r>
          <a:r>
            <a:rPr lang="zh-TW" altLang="en-US" sz="3600" kern="1200" dirty="0" smtClean="0">
              <a:latin typeface="AR Maokai Heavy Big5" pitchFamily="49" charset="-120"/>
              <a:ea typeface="AR Maokai Heavy Big5" pitchFamily="49" charset="-120"/>
            </a:rPr>
            <a:t>死亡</a:t>
          </a:r>
          <a:r>
            <a:rPr lang="en-US" altLang="zh-TW" sz="3600" kern="1200" dirty="0" smtClean="0">
              <a:latin typeface="AR Maokai Heavy Big5" pitchFamily="49" charset="-120"/>
              <a:ea typeface="AR Maokai Heavy Big5" pitchFamily="49" charset="-120"/>
            </a:rPr>
            <a:t>Death</a:t>
          </a:r>
        </a:p>
      </dsp:txBody>
      <dsp:txXfrm rot="-5400000">
        <a:off x="814685" y="1901743"/>
        <a:ext cx="4634785" cy="682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4AE747-A6A1-4CB7-B269-B28213F118F1}" type="datetimeFigureOut">
              <a:rPr lang="en-US"/>
              <a:pPr>
                <a:defRPr/>
              </a:pPr>
              <a:t>12/2/2012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8146802-9874-47C5-A48F-0A7F520BF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24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55C490D-C138-4E2C-96C7-17F880B69B85}" type="datetimeFigureOut">
              <a:rPr lang="en-US"/>
              <a:pPr>
                <a:defRPr/>
              </a:pPr>
              <a:t>12/2/2012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A0D9CCB-404A-4643-A2EE-C5C61A793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77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8D0030-7E4C-45FA-B5AB-4D84D302A5FA}" type="datetimeFigureOut">
              <a:rPr lang="en-US"/>
              <a:pPr>
                <a:defRPr/>
              </a:pPr>
              <a:t>12/2/2012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B1B944-4685-4497-BAF4-E46F2E0F0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7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1A06-C825-40F3-848F-EB5A095BD0EF}" type="datetimeFigureOut">
              <a:rPr lang="en-US"/>
              <a:pPr>
                <a:defRPr/>
              </a:pPr>
              <a:t>12/2/2012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A15FF-E13C-4F15-9D28-1756F2E30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97D7D-ECCC-4DF8-8A82-4154BB48D34F}" type="datetimeFigureOut">
              <a:rPr lang="en-US"/>
              <a:pPr>
                <a:defRPr/>
              </a:pPr>
              <a:t>12/2/2012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B7E6A-E359-4AE4-843B-B41FAD4B3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85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0273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62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96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015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654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241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045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94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1C0B05-2690-4C10-B095-9A0D0AAD0C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2896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E51FCC-5BD4-4D75-BE4B-7D5C639D3131}" type="datetimeFigureOut">
              <a:rPr lang="en-US"/>
              <a:pPr>
                <a:defRPr/>
              </a:pPr>
              <a:t>12/2/2012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1D2418-71CA-43B2-8151-1BA1F72B9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6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98D78-E132-441B-8149-142EAE4C17F2}" type="datetimeFigureOut">
              <a:rPr lang="en-US"/>
              <a:pPr>
                <a:defRPr/>
              </a:pPr>
              <a:t>12/2/2012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EA0BD-D283-4492-B8B6-0D47E2E84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2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974073-B7CE-4B28-B570-9DB07F7528F3}" type="datetimeFigureOut">
              <a:rPr lang="en-US"/>
              <a:pPr>
                <a:defRPr/>
              </a:pPr>
              <a:t>12/2/2012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801C37-6B24-41F6-A3E1-D80E3E7B3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6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3AD5-9E6C-4BE0-A7A8-DC80A8418EEA}" type="datetimeFigureOut">
              <a:rPr lang="en-US"/>
              <a:pPr>
                <a:defRPr/>
              </a:pPr>
              <a:t>12/2/2012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E12E6-DCC6-4A40-BC69-FEAFE0EAB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6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A827EA-923D-48D5-9EA5-AA5E3BEB03B7}" type="datetimeFigureOut">
              <a:rPr lang="en-US"/>
              <a:pPr>
                <a:defRPr/>
              </a:pPr>
              <a:t>12/2/2012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1839D6-CC4F-42DE-831A-109A471A4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5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7A8241-1CE1-43FC-9E92-8611F16B3215}" type="datetimeFigureOut">
              <a:rPr lang="en-US"/>
              <a:pPr>
                <a:defRPr/>
              </a:pPr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CDAAB9-695A-4B49-8081-BEF262280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53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DDF0ED-58F5-4D9B-8E6D-AC88D7D14FCF}" type="datetimeFigureOut">
              <a:rPr lang="en-US"/>
              <a:pPr>
                <a:defRPr/>
              </a:pPr>
              <a:t>12/2/2012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A48E87-CF3E-4961-85D5-8307C1B70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BB5766E1-5FAF-410E-983B-36352EEBA852}" type="datetimeFigureOut">
              <a:rPr lang="en-US"/>
              <a:pPr>
                <a:defRPr/>
              </a:pPr>
              <a:t>12/2/2012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BBE531EC-4A3F-4EB4-95A8-2EC14AFF3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47" r:id="rId1"/>
    <p:sldLayoutId id="2147485648" r:id="rId2"/>
    <p:sldLayoutId id="2147485649" r:id="rId3"/>
    <p:sldLayoutId id="2147485643" r:id="rId4"/>
    <p:sldLayoutId id="2147485650" r:id="rId5"/>
    <p:sldLayoutId id="2147485644" r:id="rId6"/>
    <p:sldLayoutId id="2147485651" r:id="rId7"/>
    <p:sldLayoutId id="2147485652" r:id="rId8"/>
    <p:sldLayoutId id="2147485653" r:id="rId9"/>
    <p:sldLayoutId id="2147485645" r:id="rId10"/>
    <p:sldLayoutId id="2147485646" r:id="rId11"/>
    <p:sldLayoutId id="2147485654" r:id="rId12"/>
    <p:sldLayoutId id="2147485655" r:id="rId13"/>
    <p:sldLayoutId id="2147485656" r:id="rId14"/>
    <p:sldLayoutId id="2147485657" r:id="rId15"/>
    <p:sldLayoutId id="2147485658" r:id="rId16"/>
    <p:sldLayoutId id="2147485659" r:id="rId17"/>
    <p:sldLayoutId id="2147485660" r:id="rId18"/>
    <p:sldLayoutId id="2147485661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800" y="4953000"/>
            <a:ext cx="4801314" cy="169277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聖誕的盼望</a:t>
            </a:r>
            <a:endParaRPr lang="en-US" altLang="zh-TW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zh-TW" altLang="en-US" sz="3200" b="1" dirty="0">
                <a:solidFill>
                  <a:schemeClr val="bg1"/>
                </a:solidFill>
              </a:rPr>
              <a:t>路加福音</a:t>
            </a:r>
            <a:r>
              <a:rPr lang="en-US" sz="3200" b="1" dirty="0">
                <a:solidFill>
                  <a:schemeClr val="bg1"/>
                </a:solidFill>
              </a:rPr>
              <a:t> 2:25-35</a:t>
            </a:r>
            <a:endParaRPr lang="en-US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9800" y="6629400"/>
            <a:ext cx="31242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wallsave.com/wallpapers/1024x768/powerpoint/25390/powerpoint-backgrounds-for-christmas-free-christian-25390.jpg"/>
          <p:cNvPicPr>
            <a:picLocks noChangeAspect="1" noChangeArrowheads="1"/>
          </p:cNvPicPr>
          <p:nvPr/>
        </p:nvPicPr>
        <p:blipFill>
          <a:blip r:embed="rId2">
            <a:lum brigh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609600" y="3675063"/>
            <a:ext cx="8077200" cy="2616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en-US" sz="3600" dirty="0">
                <a:solidFill>
                  <a:schemeClr val="tx1"/>
                </a:solidFill>
                <a:latin typeface="Calibri" pitchFamily="34" charset="0"/>
                <a:ea typeface="DFPBiaoKaiShu-B5" pitchFamily="66" charset="-128"/>
                <a:cs typeface="Times New Roman" pitchFamily="18" charset="0"/>
              </a:rPr>
              <a:t>What you are is God's gift to you,</a:t>
            </a:r>
          </a:p>
          <a:p>
            <a:pPr algn="r" eaLnBrk="0" hangingPunct="0">
              <a:defRPr/>
            </a:pPr>
            <a:r>
              <a:rPr lang="en-US" sz="3600" dirty="0">
                <a:solidFill>
                  <a:schemeClr val="tx1"/>
                </a:solidFill>
                <a:latin typeface="Calibri" pitchFamily="34" charset="0"/>
                <a:ea typeface="DFPBiaoKaiShu-B5" pitchFamily="66" charset="-128"/>
                <a:cs typeface="Times New Roman" pitchFamily="18" charset="0"/>
              </a:rPr>
              <a:t> what you become is your gift to God.</a:t>
            </a:r>
          </a:p>
          <a:p>
            <a:pPr algn="r" eaLnBrk="0" hangingPunct="0">
              <a:defRPr/>
            </a:pPr>
            <a:endParaRPr lang="en-US" sz="2800" dirty="0">
              <a:solidFill>
                <a:schemeClr val="tx1"/>
              </a:solidFill>
              <a:latin typeface="Calibri" pitchFamily="34" charset="0"/>
              <a:ea typeface="DFPBiaoKaiShu-B5" pitchFamily="66" charset="-128"/>
              <a:cs typeface="Times New Roman" pitchFamily="18" charset="0"/>
            </a:endParaRPr>
          </a:p>
          <a:p>
            <a:pPr algn="r" eaLnBrk="0" hangingPunct="0">
              <a:defRPr/>
            </a:pPr>
            <a:r>
              <a:rPr lang="zh-TW" altLang="en-US" sz="32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你是什麼樣的人，是上帝送你的禮物；</a:t>
            </a:r>
            <a:endParaRPr lang="en-US" altLang="zh-TW" sz="3200" dirty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  <a:p>
            <a:pPr algn="r" eaLnBrk="0" hangingPunct="0">
              <a:defRPr/>
            </a:pPr>
            <a:r>
              <a:rPr lang="zh-TW" altLang="en-US" sz="32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你變成什麼樣的人，是你送給上帝的禮物。</a:t>
            </a:r>
            <a:endParaRPr lang="zh-TW" altLang="en-US" sz="3200" dirty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38400" y="2895600"/>
            <a:ext cx="2620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/>
              <a:t>Hans Urs von Balthasar</a:t>
            </a:r>
          </a:p>
        </p:txBody>
      </p:sp>
      <p:pic>
        <p:nvPicPr>
          <p:cNvPr id="32773" name="Picture 5" descr="http://www.fangraphs.com/not/wp-content/uploads/2011/11/Bal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990600"/>
            <a:ext cx="3227388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14400" y="533400"/>
            <a:ext cx="2032000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48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結論：</a:t>
            </a:r>
            <a:endParaRPr lang="zh-TW" altLang="en-US" sz="4800" dirty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9" name="Picture 17" descr="http://www.concordiasupply.com/433-updated-advent-wreath-400px.jpg"/>
          <p:cNvPicPr>
            <a:picLocks noChangeAspect="1" noChangeArrowheads="1"/>
          </p:cNvPicPr>
          <p:nvPr/>
        </p:nvPicPr>
        <p:blipFill>
          <a:blip r:embed="rId2" cstate="print"/>
          <a:srcRect b="6238"/>
          <a:stretch>
            <a:fillRect/>
          </a:stretch>
        </p:blipFill>
        <p:spPr bwMode="auto">
          <a:xfrm>
            <a:off x="2971800" y="1981200"/>
            <a:ext cx="344129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457200" y="2590800"/>
            <a:ext cx="2438400" cy="1077913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4000" dirty="0">
                <a:latin typeface="AR Maokai Heavy Big5" pitchFamily="49" charset="-120"/>
                <a:ea typeface="AR Maokai Heavy Big5" pitchFamily="49" charset="-120"/>
              </a:rPr>
              <a:t>1.</a:t>
            </a:r>
            <a:r>
              <a:rPr lang="zh-TW" altLang="en-US" sz="4000" dirty="0">
                <a:latin typeface="AR Maokai Heavy Big5" pitchFamily="49" charset="-120"/>
                <a:ea typeface="AR Maokai Heavy Big5" pitchFamily="49" charset="-120"/>
              </a:rPr>
              <a:t>盼望</a:t>
            </a:r>
            <a:endParaRPr lang="en-US" sz="4000" dirty="0">
              <a:latin typeface="AR Maokai Heavy Big5" pitchFamily="49" charset="-120"/>
              <a:ea typeface="AR Maokai Heavy Big5" pitchFamily="49" charset="-120"/>
            </a:endParaRPr>
          </a:p>
          <a:p>
            <a:pPr algn="ctr">
              <a:defRPr/>
            </a:pPr>
            <a:r>
              <a:rPr lang="en-US" sz="2400" b="1" dirty="0"/>
              <a:t>Candle of Hope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4419600"/>
            <a:ext cx="2438400" cy="1446213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4000" dirty="0">
                <a:latin typeface="AR Maokai Heavy Big5" pitchFamily="49" charset="-120"/>
                <a:ea typeface="AR Maokai Heavy Big5" pitchFamily="49" charset="-120"/>
              </a:rPr>
              <a:t>2.</a:t>
            </a:r>
            <a:r>
              <a:rPr lang="zh-TW" altLang="en-US" sz="4000" dirty="0">
                <a:latin typeface="AR Maokai Heavy Big5" pitchFamily="49" charset="-120"/>
                <a:ea typeface="AR Maokai Heavy Big5" pitchFamily="49" charset="-120"/>
              </a:rPr>
              <a:t>信心</a:t>
            </a:r>
            <a:endParaRPr lang="en-US" altLang="zh-TW" sz="4000" dirty="0">
              <a:latin typeface="AR Maokai Heavy Big5" pitchFamily="49" charset="-120"/>
              <a:ea typeface="AR Maokai Heavy Big5" pitchFamily="49" charset="-120"/>
            </a:endParaRPr>
          </a:p>
          <a:p>
            <a:pPr algn="ctr">
              <a:defRPr/>
            </a:pPr>
            <a:r>
              <a:rPr lang="en-US" sz="2400" b="1" dirty="0"/>
              <a:t>Candle of Preparation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00800" y="4419600"/>
            <a:ext cx="2438400" cy="1077913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4000" dirty="0">
                <a:latin typeface="AR Maokai Heavy Big5" pitchFamily="49" charset="-120"/>
                <a:ea typeface="AR Maokai Heavy Big5" pitchFamily="49" charset="-120"/>
              </a:rPr>
              <a:t>3.</a:t>
            </a:r>
            <a:r>
              <a:rPr lang="zh-TW" altLang="en-US" sz="4000" dirty="0">
                <a:latin typeface="AR Maokai Heavy Big5" pitchFamily="49" charset="-120"/>
                <a:ea typeface="AR Maokai Heavy Big5" pitchFamily="49" charset="-120"/>
              </a:rPr>
              <a:t>喜樂</a:t>
            </a:r>
            <a:endParaRPr lang="en-US" altLang="zh-TW" sz="4000" dirty="0">
              <a:latin typeface="AR Maokai Heavy Big5" pitchFamily="49" charset="-120"/>
              <a:ea typeface="AR Maokai Heavy Big5" pitchFamily="49" charset="-120"/>
            </a:endParaRPr>
          </a:p>
          <a:p>
            <a:pPr algn="ctr">
              <a:defRPr/>
            </a:pPr>
            <a:r>
              <a:rPr lang="en-US" sz="2400" b="1" dirty="0"/>
              <a:t>Candle of Joy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77000" y="2590800"/>
            <a:ext cx="2438400" cy="1077913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4000" dirty="0">
                <a:latin typeface="AR Maokai Heavy Big5" pitchFamily="49" charset="-120"/>
                <a:ea typeface="AR Maokai Heavy Big5" pitchFamily="49" charset="-120"/>
              </a:rPr>
              <a:t>4.</a:t>
            </a:r>
            <a:r>
              <a:rPr lang="zh-TW" altLang="en-US" sz="4000" dirty="0">
                <a:latin typeface="AR Maokai Heavy Big5" pitchFamily="49" charset="-120"/>
                <a:ea typeface="AR Maokai Heavy Big5" pitchFamily="49" charset="-120"/>
              </a:rPr>
              <a:t>仁愛</a:t>
            </a:r>
            <a:endParaRPr lang="en-US" altLang="zh-TW" sz="4000" dirty="0">
              <a:latin typeface="AR Maokai Heavy Big5" pitchFamily="49" charset="-120"/>
              <a:ea typeface="AR Maokai Heavy Big5" pitchFamily="49" charset="-120"/>
            </a:endParaRPr>
          </a:p>
          <a:p>
            <a:pPr algn="ctr">
              <a:defRPr/>
            </a:pPr>
            <a:r>
              <a:rPr lang="en-US" sz="2400" b="1" dirty="0"/>
              <a:t>Candle of love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05200" y="685800"/>
            <a:ext cx="2438400" cy="1077913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000" dirty="0">
                <a:latin typeface="AR Maokai Heavy Big5" pitchFamily="49" charset="-120"/>
                <a:ea typeface="AR Maokai Heavy Big5" pitchFamily="49" charset="-120"/>
              </a:rPr>
              <a:t>基督</a:t>
            </a:r>
            <a:endParaRPr lang="en-US" altLang="zh-TW" sz="4000" dirty="0">
              <a:latin typeface="AR Maokai Heavy Big5" pitchFamily="49" charset="-120"/>
              <a:ea typeface="AR Maokai Heavy Big5" pitchFamily="49" charset="-120"/>
            </a:endParaRPr>
          </a:p>
          <a:p>
            <a:pPr algn="ctr">
              <a:defRPr/>
            </a:pPr>
            <a:r>
              <a:rPr lang="en-US" sz="2400" b="1" dirty="0"/>
              <a:t>Christ Candle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ttp://freechristmaswallpapers.org/images/wallpapers/mary-and-joseph-60377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5410200"/>
            <a:ext cx="8494713" cy="6461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dirty="0">
                <a:solidFill>
                  <a:srgbClr val="FFFF00"/>
                </a:solidFill>
                <a:latin typeface="AR Maokai Heavy Big5" pitchFamily="49" charset="-120"/>
                <a:ea typeface="AR Maokai Heavy Big5" pitchFamily="49" charset="-120"/>
              </a:rPr>
              <a:t>耶穌─他要將自己的百姓從罪惡裡救出來</a:t>
            </a:r>
            <a:endParaRPr lang="en-US" sz="3600" dirty="0">
              <a:solidFill>
                <a:srgbClr val="FFFF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304800" y="6019800"/>
            <a:ext cx="5262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>
                <a:solidFill>
                  <a:srgbClr val="FFFF00"/>
                </a:solidFill>
                <a:latin typeface="AR Maokai Heavy Big5" pitchFamily="49" charset="-120"/>
                <a:ea typeface="AR Maokai Heavy Big5" pitchFamily="49" charset="-120"/>
              </a:rPr>
              <a:t>以馬內利</a:t>
            </a:r>
            <a:r>
              <a:rPr lang="en-US" altLang="zh-TW" sz="3600">
                <a:solidFill>
                  <a:srgbClr val="FFFF00"/>
                </a:solidFill>
                <a:latin typeface="AR Maokai Heavy Big5" pitchFamily="49" charset="-120"/>
                <a:ea typeface="AR Maokai Heavy Big5" pitchFamily="49" charset="-120"/>
              </a:rPr>
              <a:t>—</a:t>
            </a:r>
            <a:r>
              <a:rPr lang="zh-TW" altLang="en-US" sz="3600">
                <a:solidFill>
                  <a:srgbClr val="FFFF00"/>
                </a:solidFill>
                <a:latin typeface="AR Maokai Heavy Big5" pitchFamily="49" charset="-120"/>
                <a:ea typeface="AR Maokai Heavy Big5" pitchFamily="49" charset="-120"/>
              </a:rPr>
              <a:t>神與我們同在</a:t>
            </a:r>
            <a:endParaRPr lang="en-US" sz="3600">
              <a:solidFill>
                <a:srgbClr val="FFFF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4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http://upload.wikimedia.org/wikipedia/commons/a/a1/04567_Christmas_nativity_scene_at_the_Franciscan_church_in_Sanok,_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wallsave.com/wallpapers/1024x768/powerpoint/25390/powerpoint-backgrounds-for-christmas-free-christian-25390.jpg"/>
          <p:cNvPicPr>
            <a:picLocks noChangeAspect="1" noChangeArrowheads="1"/>
          </p:cNvPicPr>
          <p:nvPr/>
        </p:nvPicPr>
        <p:blipFill>
          <a:blip r:embed="rId2">
            <a:lum brigh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2" name="Picture 2" descr="http://www.turnbacktogod.com/wp-content/uploads/2008/09/baby-jesus-0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0"/>
            <a:ext cx="2265363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304800" y="533400"/>
            <a:ext cx="8494713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48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一、盼望帶來堅定不移的信心 </a:t>
            </a:r>
            <a:endParaRPr lang="zh-TW" altLang="en-US" sz="4800" dirty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3429000" y="1600200"/>
            <a:ext cx="5715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在耶路撒冷有一個人名叫西面，這人又公義又虔誠、素常盼望以色列的安慰者來到、又有聖靈在他身上。他得了聖靈的啟示、知道自己未死以前、必看見主所立的基督。他受了聖靈的感動、進入聖殿，正遇見耶穌的父母抱著孩子進來、要照律法的規矩辦理。</a:t>
            </a:r>
            <a:endParaRPr lang="en-US" altLang="zh-TW" sz="3200" b="1"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  <a:p>
            <a:pPr eaLnBrk="0" hangingPunct="0"/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			(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路加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2:25-27)</a:t>
            </a:r>
            <a:endParaRPr lang="en-US" altLang="zh-TW" sz="3200"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wallsave.com/wallpapers/1024x768/powerpoint/25390/powerpoint-backgrounds-for-christmas-free-christian-25390.jpg"/>
          <p:cNvPicPr>
            <a:picLocks noChangeAspect="1" noChangeArrowheads="1"/>
          </p:cNvPicPr>
          <p:nvPr/>
        </p:nvPicPr>
        <p:blipFill>
          <a:blip r:embed="rId2">
            <a:lum brigh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609600"/>
            <a:ext cx="8494713" cy="8302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8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</a:rPr>
              <a:t>二、盼望帶來面對未來的勇氣 </a:t>
            </a:r>
            <a:endParaRPr lang="en-US" sz="4800" dirty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pic>
        <p:nvPicPr>
          <p:cNvPr id="29700" name="Picture 4" descr="http://service.fhl.net/mt/shyu/archives/simeonchristchild_rembrand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133600"/>
            <a:ext cx="312420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343400" y="2286000"/>
            <a:ext cx="4495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主啊！</a:t>
            </a:r>
            <a:endParaRPr lang="en-US" altLang="zh-TW" sz="3600" b="1"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如今可以照你的話，釋放僕人安然去世；因為我的眼睛已經看見你的救恩。</a:t>
            </a:r>
            <a:endParaRPr lang="en-US" sz="3600" b="1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Entering the church"/>
          <p:cNvPicPr>
            <a:picLocks noChangeAspect="1" noChangeArrowheads="1"/>
          </p:cNvPicPr>
          <p:nvPr/>
        </p:nvPicPr>
        <p:blipFill>
          <a:blip r:embed="rId2" cstate="print"/>
          <a:srcRect l="6154" t="4444" r="6154" b="5569"/>
          <a:stretch>
            <a:fillRect/>
          </a:stretch>
        </p:blipFill>
        <p:spPr bwMode="auto">
          <a:xfrm>
            <a:off x="1676400" y="228600"/>
            <a:ext cx="5973234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8850" name="Picture 2" descr="C:\Users\Chou\Dropbox\Photos\2012-11-26 09.11.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8851" name="Picture 3" descr="C:\Users\Chou\Dropbox\Photos\2012-11-26 17.53.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429000"/>
            <a:ext cx="4572000" cy="3429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8852" name="Picture 4" descr="C:\Users\Chou\Dropbox\Photos\2012-11-26 17.53.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8853" name="Picture 5" descr="C:\Users\Chou\Dropbox\Photos\2012-11-26 09.44.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wallsave.com/wallpapers/1024x768/powerpoint/25390/powerpoint-backgrounds-for-christmas-free-christian-25390.jpg"/>
          <p:cNvPicPr>
            <a:picLocks noChangeAspect="1" noChangeArrowheads="1"/>
          </p:cNvPicPr>
          <p:nvPr/>
        </p:nvPicPr>
        <p:blipFill>
          <a:blip r:embed="rId2">
            <a:lum brigh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57200" y="533400"/>
            <a:ext cx="8186738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48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三、盼望帶來真實活潑的力量</a:t>
            </a:r>
            <a:endParaRPr lang="zh-TW" altLang="en-US" sz="4800" dirty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038600" y="5257800"/>
            <a:ext cx="4699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zh-TW" sz="4400">
              <a:latin typeface="AR Maokai Heavy Big5" pitchFamily="49" charset="-120"/>
              <a:ea typeface="AR Maokai Heavy Big5" pitchFamily="49" charset="-12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895600" y="2514600"/>
          <a:ext cx="54864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25" name="Picture 5" descr="http://blog.yimg.com/3/PAvFAZB7s59JbTr9fQl1bngyjUJW5YErs93igUTwFwrIO.8uVgyzcw--/76/l/LXLohGNqh6Si5eVNUgOwM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2514600"/>
            <a:ext cx="218857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8738</TotalTime>
  <Words>339</Words>
  <Application>Microsoft Office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DFPBiaoKaiShu-B5</vt:lpstr>
      <vt:lpstr>Gill Sans MT</vt:lpstr>
      <vt:lpstr>Wingdings 2</vt:lpstr>
      <vt:lpstr>Verdana</vt:lpstr>
      <vt:lpstr>Calibri</vt:lpstr>
      <vt:lpstr>AR Maokai Heavy Big5</vt:lpstr>
      <vt:lpstr>Times New Roman</vt:lpstr>
      <vt:lpstr>AR Kaiti Medium Big5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Sunday Worship</cp:lastModifiedBy>
  <cp:revision>458</cp:revision>
  <dcterms:created xsi:type="dcterms:W3CDTF">2010-02-20T00:55:59Z</dcterms:created>
  <dcterms:modified xsi:type="dcterms:W3CDTF">2012-12-02T16:41:13Z</dcterms:modified>
</cp:coreProperties>
</file>