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4"/>
  </p:notesMasterIdLst>
  <p:handoutMasterIdLst>
    <p:handoutMasterId r:id="rId15"/>
  </p:handoutMasterIdLst>
  <p:sldIdLst>
    <p:sldId id="426" r:id="rId2"/>
    <p:sldId id="445" r:id="rId3"/>
    <p:sldId id="447" r:id="rId4"/>
    <p:sldId id="446" r:id="rId5"/>
    <p:sldId id="430" r:id="rId6"/>
    <p:sldId id="438" r:id="rId7"/>
    <p:sldId id="431" r:id="rId8"/>
    <p:sldId id="448" r:id="rId9"/>
    <p:sldId id="437" r:id="rId10"/>
    <p:sldId id="449" r:id="rId11"/>
    <p:sldId id="444" r:id="rId12"/>
    <p:sldId id="42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E00"/>
    <a:srgbClr val="692F03"/>
    <a:srgbClr val="A50021"/>
    <a:srgbClr val="1F19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7" autoAdjust="0"/>
    <p:restoredTop sz="94532" autoAdjust="0"/>
  </p:normalViewPr>
  <p:slideViewPr>
    <p:cSldViewPr>
      <p:cViewPr>
        <p:scale>
          <a:sx n="77" d="100"/>
          <a:sy n="77" d="100"/>
        </p:scale>
        <p:origin x="-119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1B9E93-01B0-457A-A8B6-DD119F7FF922}" type="doc">
      <dgm:prSet loTypeId="urn:microsoft.com/office/officeart/2005/8/layout/process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1C6BE09-0A55-473F-9BF4-B28DB0CD1B15}">
      <dgm:prSet phldrT="[Text]" custT="1"/>
      <dgm:spPr/>
      <dgm:t>
        <a:bodyPr/>
        <a:lstStyle/>
        <a:p>
          <a:r>
            <a:rPr lang="zh-TW" sz="3600" dirty="0" smtClean="0">
              <a:latin typeface="AR Heiti Bold Big5" pitchFamily="49" charset="-120"/>
              <a:ea typeface="AR Heiti Bold Big5" pitchFamily="49" charset="-120"/>
            </a:rPr>
            <a:t>神使者的宣告</a:t>
          </a:r>
          <a:r>
            <a:rPr lang="en-US" altLang="zh-TW" sz="3600" dirty="0" smtClean="0">
              <a:latin typeface="AR Heiti Bold Big5" pitchFamily="49" charset="-120"/>
              <a:ea typeface="AR Heiti Bold Big5" pitchFamily="49" charset="-120"/>
            </a:rPr>
            <a:t> </a:t>
          </a:r>
          <a:r>
            <a:rPr lang="en-US" sz="3600" dirty="0" err="1" smtClean="0">
              <a:latin typeface="AR Heiti Bold Big5" pitchFamily="49" charset="-120"/>
              <a:ea typeface="AR Heiti Bold Big5" pitchFamily="49" charset="-120"/>
            </a:rPr>
            <a:t>v.s</a:t>
          </a:r>
          <a:r>
            <a:rPr lang="en-US" sz="3600" dirty="0" smtClean="0">
              <a:latin typeface="AR Heiti Bold Big5" pitchFamily="49" charset="-120"/>
              <a:ea typeface="AR Heiti Bold Big5" pitchFamily="49" charset="-120"/>
            </a:rPr>
            <a:t>.</a:t>
          </a:r>
          <a:r>
            <a:rPr lang="zh-TW" sz="3600" dirty="0" smtClean="0">
              <a:latin typeface="AR Heiti Bold Big5" pitchFamily="49" charset="-120"/>
              <a:ea typeface="AR Heiti Bold Big5" pitchFamily="49" charset="-120"/>
            </a:rPr>
            <a:t>馬利亞的疑惑</a:t>
          </a:r>
          <a:endParaRPr lang="en-US" sz="3600" dirty="0">
            <a:latin typeface="AR Heiti Bold Big5" pitchFamily="49" charset="-120"/>
            <a:ea typeface="AR Heiti Bold Big5" pitchFamily="49" charset="-120"/>
          </a:endParaRPr>
        </a:p>
      </dgm:t>
    </dgm:pt>
    <dgm:pt modelId="{89BE8E58-0B4A-4149-B9A8-C361FB920636}" type="parTrans" cxnId="{B2095C00-37B3-4749-B665-3B9AEEE810CC}">
      <dgm:prSet/>
      <dgm:spPr/>
      <dgm:t>
        <a:bodyPr/>
        <a:lstStyle/>
        <a:p>
          <a:endParaRPr lang="en-US" sz="3600">
            <a:latin typeface="AR Heiti Bold Big5" pitchFamily="49" charset="-120"/>
            <a:ea typeface="AR Heiti Bold Big5" pitchFamily="49" charset="-120"/>
          </a:endParaRPr>
        </a:p>
      </dgm:t>
    </dgm:pt>
    <dgm:pt modelId="{D21B55F5-1278-4068-903A-6CAB9E42BD58}" type="sibTrans" cxnId="{B2095C00-37B3-4749-B665-3B9AEEE810CC}">
      <dgm:prSet/>
      <dgm:spPr/>
      <dgm:t>
        <a:bodyPr/>
        <a:lstStyle/>
        <a:p>
          <a:endParaRPr lang="en-US" sz="3600">
            <a:latin typeface="AR Heiti Bold Big5" pitchFamily="49" charset="-120"/>
            <a:ea typeface="AR Heiti Bold Big5" pitchFamily="49" charset="-120"/>
          </a:endParaRPr>
        </a:p>
      </dgm:t>
    </dgm:pt>
    <dgm:pt modelId="{DD7193B7-9DA6-4472-9A2C-A7A3A9B5A509}">
      <dgm:prSet phldrT="[Text]" custT="1"/>
      <dgm:spPr/>
      <dgm:t>
        <a:bodyPr/>
        <a:lstStyle/>
        <a:p>
          <a:r>
            <a:rPr lang="zh-TW" sz="3600" dirty="0" smtClean="0">
              <a:latin typeface="AR Heiti Bold Big5" pitchFamily="49" charset="-120"/>
              <a:ea typeface="AR Heiti Bold Big5" pitchFamily="49" charset="-120"/>
            </a:rPr>
            <a:t>神使者的應允</a:t>
          </a:r>
          <a:r>
            <a:rPr lang="en-US" altLang="zh-TW" sz="3600" dirty="0" smtClean="0">
              <a:latin typeface="AR Heiti Bold Big5" pitchFamily="49" charset="-120"/>
              <a:ea typeface="AR Heiti Bold Big5" pitchFamily="49" charset="-120"/>
            </a:rPr>
            <a:t> </a:t>
          </a:r>
          <a:r>
            <a:rPr lang="en-US" sz="3600" dirty="0" err="1" smtClean="0">
              <a:latin typeface="AR Heiti Bold Big5" pitchFamily="49" charset="-120"/>
              <a:ea typeface="AR Heiti Bold Big5" pitchFamily="49" charset="-120"/>
            </a:rPr>
            <a:t>v.s</a:t>
          </a:r>
          <a:r>
            <a:rPr lang="en-US" sz="3600" dirty="0" smtClean="0">
              <a:latin typeface="AR Heiti Bold Big5" pitchFamily="49" charset="-120"/>
              <a:ea typeface="AR Heiti Bold Big5" pitchFamily="49" charset="-120"/>
            </a:rPr>
            <a:t>.</a:t>
          </a:r>
          <a:r>
            <a:rPr lang="zh-TW" sz="3600" dirty="0" smtClean="0">
              <a:latin typeface="AR Heiti Bold Big5" pitchFamily="49" charset="-120"/>
              <a:ea typeface="AR Heiti Bold Big5" pitchFamily="49" charset="-120"/>
            </a:rPr>
            <a:t>馬利亞的順服</a:t>
          </a:r>
          <a:endParaRPr lang="en-US" sz="3600" dirty="0">
            <a:latin typeface="AR Heiti Bold Big5" pitchFamily="49" charset="-120"/>
            <a:ea typeface="AR Heiti Bold Big5" pitchFamily="49" charset="-120"/>
          </a:endParaRPr>
        </a:p>
      </dgm:t>
    </dgm:pt>
    <dgm:pt modelId="{D9A4FB3D-A0A6-4DE0-BFDF-7C6F516A2C7C}" type="parTrans" cxnId="{DAA81E83-B104-4DB0-8EEE-2A35707428F5}">
      <dgm:prSet/>
      <dgm:spPr/>
      <dgm:t>
        <a:bodyPr/>
        <a:lstStyle/>
        <a:p>
          <a:endParaRPr lang="en-US" sz="3600">
            <a:latin typeface="AR Heiti Bold Big5" pitchFamily="49" charset="-120"/>
            <a:ea typeface="AR Heiti Bold Big5" pitchFamily="49" charset="-120"/>
          </a:endParaRPr>
        </a:p>
      </dgm:t>
    </dgm:pt>
    <dgm:pt modelId="{05610BCB-9862-4755-985E-D9666AF76F51}" type="sibTrans" cxnId="{DAA81E83-B104-4DB0-8EEE-2A35707428F5}">
      <dgm:prSet/>
      <dgm:spPr/>
      <dgm:t>
        <a:bodyPr/>
        <a:lstStyle/>
        <a:p>
          <a:endParaRPr lang="en-US" sz="3600">
            <a:latin typeface="AR Heiti Bold Big5" pitchFamily="49" charset="-120"/>
            <a:ea typeface="AR Heiti Bold Big5" pitchFamily="49" charset="-120"/>
          </a:endParaRPr>
        </a:p>
      </dgm:t>
    </dgm:pt>
    <dgm:pt modelId="{B5AA9728-9239-45AD-B4B0-FBB90F71793A}">
      <dgm:prSet custT="1"/>
      <dgm:spPr/>
      <dgm:t>
        <a:bodyPr/>
        <a:lstStyle/>
        <a:p>
          <a:r>
            <a:rPr lang="zh-TW" sz="3600" dirty="0" smtClean="0">
              <a:latin typeface="AR Heiti Bold Big5" pitchFamily="49" charset="-120"/>
              <a:ea typeface="AR Heiti Bold Big5" pitchFamily="49" charset="-120"/>
            </a:rPr>
            <a:t>神使者的問安</a:t>
          </a:r>
          <a:r>
            <a:rPr lang="en-US" altLang="zh-TW" sz="3600" dirty="0" smtClean="0">
              <a:latin typeface="AR Heiti Bold Big5" pitchFamily="49" charset="-120"/>
              <a:ea typeface="AR Heiti Bold Big5" pitchFamily="49" charset="-120"/>
            </a:rPr>
            <a:t> </a:t>
          </a:r>
          <a:r>
            <a:rPr lang="en-US" sz="3600" dirty="0" err="1" smtClean="0">
              <a:latin typeface="AR Heiti Bold Big5" pitchFamily="49" charset="-120"/>
              <a:ea typeface="AR Heiti Bold Big5" pitchFamily="49" charset="-120"/>
            </a:rPr>
            <a:t>v.s</a:t>
          </a:r>
          <a:r>
            <a:rPr lang="en-US" sz="3600" dirty="0" smtClean="0">
              <a:latin typeface="AR Heiti Bold Big5" pitchFamily="49" charset="-120"/>
              <a:ea typeface="AR Heiti Bold Big5" pitchFamily="49" charset="-120"/>
            </a:rPr>
            <a:t>.</a:t>
          </a:r>
          <a:r>
            <a:rPr lang="zh-TW" sz="3600" dirty="0" smtClean="0">
              <a:latin typeface="AR Heiti Bold Big5" pitchFamily="49" charset="-120"/>
              <a:ea typeface="AR Heiti Bold Big5" pitchFamily="49" charset="-120"/>
            </a:rPr>
            <a:t>馬利亞的驚慌</a:t>
          </a:r>
          <a:endParaRPr lang="en-US" sz="3600" dirty="0">
            <a:latin typeface="AR Heiti Bold Big5" pitchFamily="49" charset="-120"/>
            <a:ea typeface="AR Heiti Bold Big5" pitchFamily="49" charset="-120"/>
          </a:endParaRPr>
        </a:p>
      </dgm:t>
    </dgm:pt>
    <dgm:pt modelId="{C66D453E-20FA-419A-9D26-58F7278FE2A3}" type="parTrans" cxnId="{6971127A-86F1-4F49-BA0E-4131CD917525}">
      <dgm:prSet/>
      <dgm:spPr/>
      <dgm:t>
        <a:bodyPr/>
        <a:lstStyle/>
        <a:p>
          <a:endParaRPr lang="en-US" sz="3600">
            <a:latin typeface="AR Heiti Bold Big5" pitchFamily="49" charset="-120"/>
            <a:ea typeface="AR Heiti Bold Big5" pitchFamily="49" charset="-120"/>
          </a:endParaRPr>
        </a:p>
      </dgm:t>
    </dgm:pt>
    <dgm:pt modelId="{08CA2755-B3CB-4170-A59C-1D8B4F5DDD30}" type="sibTrans" cxnId="{6971127A-86F1-4F49-BA0E-4131CD917525}">
      <dgm:prSet/>
      <dgm:spPr/>
      <dgm:t>
        <a:bodyPr/>
        <a:lstStyle/>
        <a:p>
          <a:endParaRPr lang="en-US" sz="3600">
            <a:latin typeface="AR Heiti Bold Big5" pitchFamily="49" charset="-120"/>
            <a:ea typeface="AR Heiti Bold Big5" pitchFamily="49" charset="-120"/>
          </a:endParaRPr>
        </a:p>
      </dgm:t>
    </dgm:pt>
    <dgm:pt modelId="{D4003F2C-9DE3-4EDF-A523-29FA1D7242BB}" type="pres">
      <dgm:prSet presAssocID="{ED1B9E93-01B0-457A-A8B6-DD119F7FF9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51E6E3-83E8-428E-AF18-D1BF83516BF8}" type="pres">
      <dgm:prSet presAssocID="{DD7193B7-9DA6-4472-9A2C-A7A3A9B5A509}" presName="boxAndChildren" presStyleCnt="0"/>
      <dgm:spPr/>
    </dgm:pt>
    <dgm:pt modelId="{36220D51-AF4E-45E8-8170-DF6B70927CE2}" type="pres">
      <dgm:prSet presAssocID="{DD7193B7-9DA6-4472-9A2C-A7A3A9B5A509}" presName="parentTextBox" presStyleLbl="node1" presStyleIdx="0" presStyleCnt="3"/>
      <dgm:spPr/>
      <dgm:t>
        <a:bodyPr/>
        <a:lstStyle/>
        <a:p>
          <a:endParaRPr lang="en-US"/>
        </a:p>
      </dgm:t>
    </dgm:pt>
    <dgm:pt modelId="{0A5BD86D-8673-4366-8F09-15684C5196FC}" type="pres">
      <dgm:prSet presAssocID="{D21B55F5-1278-4068-903A-6CAB9E42BD58}" presName="sp" presStyleCnt="0"/>
      <dgm:spPr/>
    </dgm:pt>
    <dgm:pt modelId="{4B94EBCA-DAAC-4FFF-B870-1563EC8589D3}" type="pres">
      <dgm:prSet presAssocID="{31C6BE09-0A55-473F-9BF4-B28DB0CD1B15}" presName="arrowAndChildren" presStyleCnt="0"/>
      <dgm:spPr/>
    </dgm:pt>
    <dgm:pt modelId="{4289A0DA-EDAB-45C5-8A61-444D33C3363C}" type="pres">
      <dgm:prSet presAssocID="{31C6BE09-0A55-473F-9BF4-B28DB0CD1B15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2B92CCA7-A4CB-4CC9-9C81-C1708F1308FD}" type="pres">
      <dgm:prSet presAssocID="{08CA2755-B3CB-4170-A59C-1D8B4F5DDD30}" presName="sp" presStyleCnt="0"/>
      <dgm:spPr/>
    </dgm:pt>
    <dgm:pt modelId="{31728C48-78A9-4478-B6B5-24CF4CB3F6A9}" type="pres">
      <dgm:prSet presAssocID="{B5AA9728-9239-45AD-B4B0-FBB90F71793A}" presName="arrowAndChildren" presStyleCnt="0"/>
      <dgm:spPr/>
    </dgm:pt>
    <dgm:pt modelId="{51354353-B631-4F6B-9ABE-D1E8C9E6087F}" type="pres">
      <dgm:prSet presAssocID="{B5AA9728-9239-45AD-B4B0-FBB90F71793A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0E5961D6-B978-4560-B72E-198C5200132C}" type="presOf" srcId="{B5AA9728-9239-45AD-B4B0-FBB90F71793A}" destId="{51354353-B631-4F6B-9ABE-D1E8C9E6087F}" srcOrd="0" destOrd="0" presId="urn:microsoft.com/office/officeart/2005/8/layout/process4"/>
    <dgm:cxn modelId="{97A2915F-687A-46EC-B4ED-272B39BA659F}" type="presOf" srcId="{ED1B9E93-01B0-457A-A8B6-DD119F7FF922}" destId="{D4003F2C-9DE3-4EDF-A523-29FA1D7242BB}" srcOrd="0" destOrd="0" presId="urn:microsoft.com/office/officeart/2005/8/layout/process4"/>
    <dgm:cxn modelId="{F0ACBD5B-43F3-42F0-A6DA-6222A215149B}" type="presOf" srcId="{31C6BE09-0A55-473F-9BF4-B28DB0CD1B15}" destId="{4289A0DA-EDAB-45C5-8A61-444D33C3363C}" srcOrd="0" destOrd="0" presId="urn:microsoft.com/office/officeart/2005/8/layout/process4"/>
    <dgm:cxn modelId="{DAA81E83-B104-4DB0-8EEE-2A35707428F5}" srcId="{ED1B9E93-01B0-457A-A8B6-DD119F7FF922}" destId="{DD7193B7-9DA6-4472-9A2C-A7A3A9B5A509}" srcOrd="2" destOrd="0" parTransId="{D9A4FB3D-A0A6-4DE0-BFDF-7C6F516A2C7C}" sibTransId="{05610BCB-9862-4755-985E-D9666AF76F51}"/>
    <dgm:cxn modelId="{7DBB40D1-C3E3-4641-BA74-15F987A55C3C}" type="presOf" srcId="{DD7193B7-9DA6-4472-9A2C-A7A3A9B5A509}" destId="{36220D51-AF4E-45E8-8170-DF6B70927CE2}" srcOrd="0" destOrd="0" presId="urn:microsoft.com/office/officeart/2005/8/layout/process4"/>
    <dgm:cxn modelId="{B2095C00-37B3-4749-B665-3B9AEEE810CC}" srcId="{ED1B9E93-01B0-457A-A8B6-DD119F7FF922}" destId="{31C6BE09-0A55-473F-9BF4-B28DB0CD1B15}" srcOrd="1" destOrd="0" parTransId="{89BE8E58-0B4A-4149-B9A8-C361FB920636}" sibTransId="{D21B55F5-1278-4068-903A-6CAB9E42BD58}"/>
    <dgm:cxn modelId="{6971127A-86F1-4F49-BA0E-4131CD917525}" srcId="{ED1B9E93-01B0-457A-A8B6-DD119F7FF922}" destId="{B5AA9728-9239-45AD-B4B0-FBB90F71793A}" srcOrd="0" destOrd="0" parTransId="{C66D453E-20FA-419A-9D26-58F7278FE2A3}" sibTransId="{08CA2755-B3CB-4170-A59C-1D8B4F5DDD30}"/>
    <dgm:cxn modelId="{A56B3234-D41B-43D0-80FC-A30347D8A4EB}" type="presParOf" srcId="{D4003F2C-9DE3-4EDF-A523-29FA1D7242BB}" destId="{BF51E6E3-83E8-428E-AF18-D1BF83516BF8}" srcOrd="0" destOrd="0" presId="urn:microsoft.com/office/officeart/2005/8/layout/process4"/>
    <dgm:cxn modelId="{4F37CD51-0384-4413-B227-2E3535A555A5}" type="presParOf" srcId="{BF51E6E3-83E8-428E-AF18-D1BF83516BF8}" destId="{36220D51-AF4E-45E8-8170-DF6B70927CE2}" srcOrd="0" destOrd="0" presId="urn:microsoft.com/office/officeart/2005/8/layout/process4"/>
    <dgm:cxn modelId="{EE79F3BA-EC5F-4325-8F0D-99FD0998F36E}" type="presParOf" srcId="{D4003F2C-9DE3-4EDF-A523-29FA1D7242BB}" destId="{0A5BD86D-8673-4366-8F09-15684C5196FC}" srcOrd="1" destOrd="0" presId="urn:microsoft.com/office/officeart/2005/8/layout/process4"/>
    <dgm:cxn modelId="{8280D092-4327-476A-A9EB-813270970DA4}" type="presParOf" srcId="{D4003F2C-9DE3-4EDF-A523-29FA1D7242BB}" destId="{4B94EBCA-DAAC-4FFF-B870-1563EC8589D3}" srcOrd="2" destOrd="0" presId="urn:microsoft.com/office/officeart/2005/8/layout/process4"/>
    <dgm:cxn modelId="{09941705-EF56-491A-AE94-5C619E3B511E}" type="presParOf" srcId="{4B94EBCA-DAAC-4FFF-B870-1563EC8589D3}" destId="{4289A0DA-EDAB-45C5-8A61-444D33C3363C}" srcOrd="0" destOrd="0" presId="urn:microsoft.com/office/officeart/2005/8/layout/process4"/>
    <dgm:cxn modelId="{0187E99D-4017-41EA-B378-AA2E14489A69}" type="presParOf" srcId="{D4003F2C-9DE3-4EDF-A523-29FA1D7242BB}" destId="{2B92CCA7-A4CB-4CC9-9C81-C1708F1308FD}" srcOrd="3" destOrd="0" presId="urn:microsoft.com/office/officeart/2005/8/layout/process4"/>
    <dgm:cxn modelId="{42F401F3-9DA4-4905-8D1B-DE1D9E3BAB3C}" type="presParOf" srcId="{D4003F2C-9DE3-4EDF-A523-29FA1D7242BB}" destId="{31728C48-78A9-4478-B6B5-24CF4CB3F6A9}" srcOrd="4" destOrd="0" presId="urn:microsoft.com/office/officeart/2005/8/layout/process4"/>
    <dgm:cxn modelId="{D216C054-2A13-4207-8CEF-1BD8050CCFE4}" type="presParOf" srcId="{31728C48-78A9-4478-B6B5-24CF4CB3F6A9}" destId="{51354353-B631-4F6B-9ABE-D1E8C9E6087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220D51-AF4E-45E8-8170-DF6B70927CE2}">
      <dsp:nvSpPr>
        <dsp:cNvPr id="0" name=""/>
        <dsp:cNvSpPr/>
      </dsp:nvSpPr>
      <dsp:spPr>
        <a:xfrm>
          <a:off x="0" y="3059187"/>
          <a:ext cx="7315200" cy="10040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kern="1200" dirty="0" smtClean="0">
              <a:latin typeface="AR Heiti Bold Big5" pitchFamily="49" charset="-120"/>
              <a:ea typeface="AR Heiti Bold Big5" pitchFamily="49" charset="-120"/>
            </a:rPr>
            <a:t>神使者的應允</a:t>
          </a:r>
          <a:r>
            <a:rPr lang="en-US" altLang="zh-TW" sz="3600" kern="1200" dirty="0" smtClean="0">
              <a:latin typeface="AR Heiti Bold Big5" pitchFamily="49" charset="-120"/>
              <a:ea typeface="AR Heiti Bold Big5" pitchFamily="49" charset="-120"/>
            </a:rPr>
            <a:t> </a:t>
          </a:r>
          <a:r>
            <a:rPr lang="en-US" sz="3600" kern="1200" dirty="0" err="1" smtClean="0">
              <a:latin typeface="AR Heiti Bold Big5" pitchFamily="49" charset="-120"/>
              <a:ea typeface="AR Heiti Bold Big5" pitchFamily="49" charset="-120"/>
            </a:rPr>
            <a:t>v.s</a:t>
          </a:r>
          <a:r>
            <a:rPr lang="en-US" sz="3600" kern="1200" dirty="0" smtClean="0">
              <a:latin typeface="AR Heiti Bold Big5" pitchFamily="49" charset="-120"/>
              <a:ea typeface="AR Heiti Bold Big5" pitchFamily="49" charset="-120"/>
            </a:rPr>
            <a:t>.</a:t>
          </a:r>
          <a:r>
            <a:rPr lang="zh-TW" sz="3600" kern="1200" dirty="0" smtClean="0">
              <a:latin typeface="AR Heiti Bold Big5" pitchFamily="49" charset="-120"/>
              <a:ea typeface="AR Heiti Bold Big5" pitchFamily="49" charset="-120"/>
            </a:rPr>
            <a:t>馬利亞的順服</a:t>
          </a:r>
          <a:endParaRPr lang="en-US" sz="3600" kern="1200" dirty="0">
            <a:latin typeface="AR Heiti Bold Big5" pitchFamily="49" charset="-120"/>
            <a:ea typeface="AR Heiti Bold Big5" pitchFamily="49" charset="-120"/>
          </a:endParaRPr>
        </a:p>
      </dsp:txBody>
      <dsp:txXfrm>
        <a:off x="0" y="3059187"/>
        <a:ext cx="7315200" cy="1004093"/>
      </dsp:txXfrm>
    </dsp:sp>
    <dsp:sp modelId="{4289A0DA-EDAB-45C5-8A61-444D33C3363C}">
      <dsp:nvSpPr>
        <dsp:cNvPr id="0" name=""/>
        <dsp:cNvSpPr/>
      </dsp:nvSpPr>
      <dsp:spPr>
        <a:xfrm rot="10800000">
          <a:off x="0" y="1529953"/>
          <a:ext cx="7315200" cy="1544296"/>
        </a:xfrm>
        <a:prstGeom prst="upArrowCallout">
          <a:avLst/>
        </a:prstGeom>
        <a:solidFill>
          <a:schemeClr val="accent4">
            <a:hueOff val="-1605168"/>
            <a:satOff val="19845"/>
            <a:lumOff val="-64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kern="1200" dirty="0" smtClean="0">
              <a:latin typeface="AR Heiti Bold Big5" pitchFamily="49" charset="-120"/>
              <a:ea typeface="AR Heiti Bold Big5" pitchFamily="49" charset="-120"/>
            </a:rPr>
            <a:t>神使者的宣告</a:t>
          </a:r>
          <a:r>
            <a:rPr lang="en-US" altLang="zh-TW" sz="3600" kern="1200" dirty="0" smtClean="0">
              <a:latin typeface="AR Heiti Bold Big5" pitchFamily="49" charset="-120"/>
              <a:ea typeface="AR Heiti Bold Big5" pitchFamily="49" charset="-120"/>
            </a:rPr>
            <a:t> </a:t>
          </a:r>
          <a:r>
            <a:rPr lang="en-US" sz="3600" kern="1200" dirty="0" err="1" smtClean="0">
              <a:latin typeface="AR Heiti Bold Big5" pitchFamily="49" charset="-120"/>
              <a:ea typeface="AR Heiti Bold Big5" pitchFamily="49" charset="-120"/>
            </a:rPr>
            <a:t>v.s</a:t>
          </a:r>
          <a:r>
            <a:rPr lang="en-US" sz="3600" kern="1200" dirty="0" smtClean="0">
              <a:latin typeface="AR Heiti Bold Big5" pitchFamily="49" charset="-120"/>
              <a:ea typeface="AR Heiti Bold Big5" pitchFamily="49" charset="-120"/>
            </a:rPr>
            <a:t>.</a:t>
          </a:r>
          <a:r>
            <a:rPr lang="zh-TW" sz="3600" kern="1200" dirty="0" smtClean="0">
              <a:latin typeface="AR Heiti Bold Big5" pitchFamily="49" charset="-120"/>
              <a:ea typeface="AR Heiti Bold Big5" pitchFamily="49" charset="-120"/>
            </a:rPr>
            <a:t>馬利亞的疑惑</a:t>
          </a:r>
          <a:endParaRPr lang="en-US" sz="3600" kern="1200" dirty="0">
            <a:latin typeface="AR Heiti Bold Big5" pitchFamily="49" charset="-120"/>
            <a:ea typeface="AR Heiti Bold Big5" pitchFamily="49" charset="-120"/>
          </a:endParaRPr>
        </a:p>
      </dsp:txBody>
      <dsp:txXfrm rot="10800000">
        <a:off x="0" y="1529953"/>
        <a:ext cx="7315200" cy="1003437"/>
      </dsp:txXfrm>
    </dsp:sp>
    <dsp:sp modelId="{51354353-B631-4F6B-9ABE-D1E8C9E6087F}">
      <dsp:nvSpPr>
        <dsp:cNvPr id="0" name=""/>
        <dsp:cNvSpPr/>
      </dsp:nvSpPr>
      <dsp:spPr>
        <a:xfrm rot="10800000">
          <a:off x="0" y="718"/>
          <a:ext cx="7315200" cy="1544296"/>
        </a:xfrm>
        <a:prstGeom prst="upArrowCallout">
          <a:avLst/>
        </a:prstGeom>
        <a:solidFill>
          <a:schemeClr val="accent4">
            <a:hueOff val="-3210336"/>
            <a:satOff val="39690"/>
            <a:lumOff val="-129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kern="1200" dirty="0" smtClean="0">
              <a:latin typeface="AR Heiti Bold Big5" pitchFamily="49" charset="-120"/>
              <a:ea typeface="AR Heiti Bold Big5" pitchFamily="49" charset="-120"/>
            </a:rPr>
            <a:t>神使者的問安</a:t>
          </a:r>
          <a:r>
            <a:rPr lang="en-US" altLang="zh-TW" sz="3600" kern="1200" dirty="0" smtClean="0">
              <a:latin typeface="AR Heiti Bold Big5" pitchFamily="49" charset="-120"/>
              <a:ea typeface="AR Heiti Bold Big5" pitchFamily="49" charset="-120"/>
            </a:rPr>
            <a:t> </a:t>
          </a:r>
          <a:r>
            <a:rPr lang="en-US" sz="3600" kern="1200" dirty="0" err="1" smtClean="0">
              <a:latin typeface="AR Heiti Bold Big5" pitchFamily="49" charset="-120"/>
              <a:ea typeface="AR Heiti Bold Big5" pitchFamily="49" charset="-120"/>
            </a:rPr>
            <a:t>v.s</a:t>
          </a:r>
          <a:r>
            <a:rPr lang="en-US" sz="3600" kern="1200" dirty="0" smtClean="0">
              <a:latin typeface="AR Heiti Bold Big5" pitchFamily="49" charset="-120"/>
              <a:ea typeface="AR Heiti Bold Big5" pitchFamily="49" charset="-120"/>
            </a:rPr>
            <a:t>.</a:t>
          </a:r>
          <a:r>
            <a:rPr lang="zh-TW" sz="3600" kern="1200" dirty="0" smtClean="0">
              <a:latin typeface="AR Heiti Bold Big5" pitchFamily="49" charset="-120"/>
              <a:ea typeface="AR Heiti Bold Big5" pitchFamily="49" charset="-120"/>
            </a:rPr>
            <a:t>馬利亞的驚慌</a:t>
          </a:r>
          <a:endParaRPr lang="en-US" sz="3600" kern="1200" dirty="0">
            <a:latin typeface="AR Heiti Bold Big5" pitchFamily="49" charset="-120"/>
            <a:ea typeface="AR Heiti Bold Big5" pitchFamily="49" charset="-120"/>
          </a:endParaRPr>
        </a:p>
      </dsp:txBody>
      <dsp:txXfrm rot="10800000">
        <a:off x="0" y="718"/>
        <a:ext cx="7315200" cy="1003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16E3738-7B0B-4D53-986E-9F1F3720FD6E}" type="datetimeFigureOut">
              <a:rPr lang="en-US"/>
              <a:pPr>
                <a:defRPr/>
              </a:pPr>
              <a:t>12/9/2012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14E0182-FF4A-432E-AD94-55DF6FA09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8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2190D2F-967F-4CA4-96C5-76F9403293E3}" type="datetimeFigureOut">
              <a:rPr lang="en-US"/>
              <a:pPr>
                <a:defRPr/>
              </a:pPr>
              <a:t>12/9/2012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C9BAC79-1FA7-41A2-845F-E781F9CB77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15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9A4A3C-8287-48F3-A4EB-ABD3707475A2}" type="datetimeFigureOut">
              <a:rPr lang="en-US"/>
              <a:pPr>
                <a:defRPr/>
              </a:pPr>
              <a:t>12/9/2012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FF7E74-81CC-4560-9148-7CE1C07BA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5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9C74D-158D-4F2A-BEA8-20D6320FB5F9}" type="datetimeFigureOut">
              <a:rPr lang="en-US"/>
              <a:pPr>
                <a:defRPr/>
              </a:pPr>
              <a:t>12/9/2012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83CE7-C68B-44D8-97C0-D7701BA0B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3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268E0-7E4C-4835-A5AA-61C99A71339C}" type="datetimeFigureOut">
              <a:rPr lang="en-US"/>
              <a:pPr>
                <a:defRPr/>
              </a:pPr>
              <a:t>12/9/2012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EA8B6-C1B2-4D91-BAF4-CCB140B90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64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3123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668432" y="5257800"/>
            <a:ext cx="5733941" cy="14927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0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請將手機轉成靜音或關機</a:t>
            </a:r>
            <a:endParaRPr lang="en-US" altLang="zh-TW" sz="3000" b="1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奧斯汀台灣基督長老教會</a:t>
            </a:r>
            <a:endParaRPr lang="en-US" altLang="zh-TW" sz="2800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Austin Taiwanese Presbyterian Church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74320"/>
            <a:ext cx="7772400" cy="1325880"/>
          </a:xfrm>
        </p:spPr>
        <p:txBody>
          <a:bodyPr/>
          <a:lstStyle>
            <a:lvl1pPr>
              <a:defRPr sz="4600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752600"/>
            <a:ext cx="7391400" cy="3505200"/>
          </a:xfrm>
        </p:spPr>
        <p:txBody>
          <a:bodyPr/>
          <a:lstStyle>
            <a:lvl1pPr marL="0" indent="0" algn="ctr">
              <a:buNone/>
              <a:defRPr sz="3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396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s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298448"/>
            <a:ext cx="7772400" cy="4873752"/>
          </a:xfrm>
        </p:spPr>
        <p:txBody>
          <a:bodyPr/>
          <a:lstStyle>
            <a:lvl1pPr>
              <a:buFontTx/>
              <a:buNone/>
              <a:defRPr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158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nsiv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4800"/>
            <a:ext cx="7772400" cy="5867400"/>
          </a:xfrm>
        </p:spPr>
        <p:txBody>
          <a:bodyPr/>
          <a:lstStyle>
            <a:lvl1pPr marL="0" indent="0" algn="l">
              <a:buFontTx/>
              <a:buNone/>
              <a:defRPr sz="4200" baseline="0"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394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867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"/>
            <a:ext cx="7772400" cy="632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1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33400" y="228600"/>
            <a:ext cx="4953000" cy="52578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28600"/>
            <a:ext cx="4953000" cy="6324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933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53000"/>
            <a:ext cx="5486400" cy="1676400"/>
          </a:xfrm>
        </p:spPr>
        <p:txBody>
          <a:bodyPr/>
          <a:lstStyle>
            <a:lvl1pPr algn="ctr">
              <a:defRPr sz="32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381000"/>
            <a:ext cx="7315200" cy="4495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98829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34AE34-D67A-4372-B071-904AE7C3E1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23527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FEFEC0-5006-4410-9306-2EE96A0909A2}" type="datetimeFigureOut">
              <a:rPr lang="en-US"/>
              <a:pPr>
                <a:defRPr/>
              </a:pPr>
              <a:t>12/9/2012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BF895D-0F16-4F7C-827A-3465C860F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02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017CA-C31A-4E85-BC2E-2136FEA9ACB4}" type="datetimeFigureOut">
              <a:rPr lang="en-US"/>
              <a:pPr>
                <a:defRPr/>
              </a:pPr>
              <a:t>12/9/2012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190AA-2302-44F8-ABF3-94B87B346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0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F7C200-439A-4899-9894-C0CB23A55428}" type="datetimeFigureOut">
              <a:rPr lang="en-US"/>
              <a:pPr>
                <a:defRPr/>
              </a:pPr>
              <a:t>12/9/2012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5252A5-F321-439F-A848-2599B79AA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17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03EDB-8ED2-4B94-A388-AB16E4770797}" type="datetimeFigureOut">
              <a:rPr lang="en-US"/>
              <a:pPr>
                <a:defRPr/>
              </a:pPr>
              <a:t>12/9/2012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D7906-0790-434C-BDC8-68F0B4390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56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C10ADA0-B4C6-4813-8861-918E7960E097}" type="datetimeFigureOut">
              <a:rPr lang="en-US"/>
              <a:pPr>
                <a:defRPr/>
              </a:pPr>
              <a:t>12/9/2012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156078-3C20-45D3-8339-F9DF03C09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30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A940B6-E89A-48D0-A307-45B51E1C5F1A}" type="datetimeFigureOut">
              <a:rPr lang="en-US"/>
              <a:pPr>
                <a:defRPr/>
              </a:pPr>
              <a:t>12/9/2012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CE0372-986C-4F7A-B34F-5E5D519C2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4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ea typeface="+mn-ea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10A75B-DFFD-49D2-9FE9-99AAC71BD1C6}" type="datetimeFigureOut">
              <a:rPr lang="en-US"/>
              <a:pPr>
                <a:defRPr/>
              </a:pPr>
              <a:t>12/9/2012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1CF695-B08A-4A2B-8008-9639CD1F0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15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0D9713D7-E903-4D09-929C-915E26AD9113}" type="datetimeFigureOut">
              <a:rPr lang="en-US"/>
              <a:pPr>
                <a:defRPr/>
              </a:pPr>
              <a:t>12/9/2012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5FABB603-0A74-4C55-91F4-4F0062569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81" r:id="rId1"/>
    <p:sldLayoutId id="2147485682" r:id="rId2"/>
    <p:sldLayoutId id="2147485683" r:id="rId3"/>
    <p:sldLayoutId id="2147485684" r:id="rId4"/>
    <p:sldLayoutId id="2147485685" r:id="rId5"/>
    <p:sldLayoutId id="2147485686" r:id="rId6"/>
    <p:sldLayoutId id="2147485687" r:id="rId7"/>
    <p:sldLayoutId id="2147485688" r:id="rId8"/>
    <p:sldLayoutId id="2147485689" r:id="rId9"/>
    <p:sldLayoutId id="2147485690" r:id="rId10"/>
    <p:sldLayoutId id="2147485691" r:id="rId11"/>
    <p:sldLayoutId id="2147485692" r:id="rId12"/>
    <p:sldLayoutId id="2147485693" r:id="rId13"/>
    <p:sldLayoutId id="2147485694" r:id="rId14"/>
    <p:sldLayoutId id="2147485695" r:id="rId15"/>
    <p:sldLayoutId id="2147485696" r:id="rId16"/>
    <p:sldLayoutId id="2147485697" r:id="rId17"/>
    <p:sldLayoutId id="2147485698" r:id="rId18"/>
    <p:sldLayoutId id="2147485699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19800" y="6629400"/>
            <a:ext cx="31242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414" name="Picture 6" descr="http://images.wisegeek.com/virgin-mary-and-jes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13028"/>
            <a:ext cx="6467475" cy="4305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371600" y="5029200"/>
            <a:ext cx="66294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5400" dirty="0">
                <a:solidFill>
                  <a:srgbClr val="FFFF00"/>
                </a:solidFill>
                <a:latin typeface="AR Maokai Heavy Big5" pitchFamily="49" charset="-120"/>
                <a:ea typeface="AR Maokai Heavy Big5" pitchFamily="49" charset="-120"/>
              </a:rPr>
              <a:t>信心的頌讚</a:t>
            </a:r>
            <a:r>
              <a:rPr lang="en-US" sz="5400" dirty="0">
                <a:solidFill>
                  <a:srgbClr val="FFFF00"/>
                </a:solidFill>
                <a:latin typeface="AR Maokai Heavy Big5" pitchFamily="49" charset="-120"/>
                <a:ea typeface="AR Maokai Heavy Big5" pitchFamily="49" charset="-120"/>
              </a:rPr>
              <a:t>—</a:t>
            </a:r>
            <a:r>
              <a:rPr lang="zh-TW" altLang="en-US" sz="5400" dirty="0">
                <a:solidFill>
                  <a:srgbClr val="FFFF00"/>
                </a:solidFill>
                <a:latin typeface="AR Maokai Heavy Big5" pitchFamily="49" charset="-120"/>
                <a:ea typeface="AR Maokai Heavy Big5" pitchFamily="49" charset="-120"/>
              </a:rPr>
              <a:t>馬利亞</a:t>
            </a:r>
            <a:endParaRPr lang="en-US" altLang="zh-TW" sz="5400" dirty="0">
              <a:solidFill>
                <a:srgbClr val="FFFF00"/>
              </a:solidFill>
              <a:latin typeface="AR Maokai Heavy Big5" pitchFamily="49" charset="-120"/>
              <a:ea typeface="AR Maokai Heavy Big5" pitchFamily="49" charset="-120"/>
            </a:endParaRPr>
          </a:p>
          <a:p>
            <a:pPr algn="ctr">
              <a:defRPr/>
            </a:pPr>
            <a:r>
              <a:rPr lang="zh-TW" altLang="en-US" sz="32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</a:rPr>
              <a:t>路加福音</a:t>
            </a:r>
            <a:r>
              <a:rPr lang="en-US" sz="32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</a:rPr>
              <a:t> 2:26-38</a:t>
            </a:r>
            <a:endParaRPr lang="en-US" sz="32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5800" y="990600"/>
            <a:ext cx="7924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我沒有出嫁，怎麼有這事呢？</a:t>
            </a:r>
            <a:endParaRPr lang="en-US" altLang="zh-TW" sz="3600" b="1">
              <a:latin typeface="AR Kaiti Medium Big5" pitchFamily="49" charset="-120"/>
              <a:ea typeface="AR Kaiti Medium Big5" pitchFamily="49" charset="-120"/>
            </a:endParaRPr>
          </a:p>
          <a:p>
            <a:r>
              <a:rPr lang="en-US" sz="3600" b="1">
                <a:latin typeface="Calibri" pitchFamily="34" charset="0"/>
                <a:ea typeface="AR Kaiti Medium Big5" pitchFamily="49" charset="-120"/>
              </a:rPr>
              <a:t>How shall this be , seeing I know not a man? </a:t>
            </a:r>
            <a:r>
              <a:rPr lang="en-US" sz="2400" b="1">
                <a:latin typeface="Calibri" pitchFamily="34" charset="0"/>
                <a:ea typeface="AR Kaiti Medium Big5" pitchFamily="49" charset="-120"/>
              </a:rPr>
              <a:t>(NIV)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3200400"/>
            <a:ext cx="7391400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600" dirty="0">
                <a:latin typeface="AR Maokai Heavy Big5" pitchFamily="49" charset="-120"/>
                <a:ea typeface="AR Maokai Heavy Big5" pitchFamily="49" charset="-120"/>
              </a:rPr>
              <a:t>「這事將如何發生，因為我還不認識一個男人！」</a:t>
            </a:r>
            <a:endParaRPr lang="en-US" sz="3600" dirty="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81000" y="609600"/>
            <a:ext cx="8391525" cy="7080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40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三</a:t>
            </a:r>
            <a:r>
              <a:rPr lang="zh-TW" altLang="en-US" sz="40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、</a:t>
            </a:r>
            <a:r>
              <a:rPr lang="zh-TW" altLang="en-US" sz="4000" dirty="0">
                <a:solidFill>
                  <a:srgbClr val="0070C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神使者</a:t>
            </a:r>
            <a:r>
              <a:rPr lang="zh-TW" altLang="en-US" sz="4000" dirty="0">
                <a:solidFill>
                  <a:srgbClr val="0070C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的</a:t>
            </a:r>
            <a:r>
              <a:rPr lang="zh-TW" altLang="en-US" sz="4000" dirty="0">
                <a:solidFill>
                  <a:srgbClr val="0070C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宣告</a:t>
            </a:r>
            <a:r>
              <a:rPr lang="en-US" altLang="en-US" sz="4000" dirty="0" err="1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v.s</a:t>
            </a:r>
            <a:r>
              <a:rPr lang="en-US" altLang="en-US" sz="40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.</a:t>
            </a:r>
            <a:r>
              <a:rPr lang="zh-TW" altLang="en-US" sz="40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馬利亞的順</a:t>
            </a:r>
            <a:r>
              <a:rPr lang="zh-TW" altLang="en-US" sz="40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服</a:t>
            </a:r>
            <a:endParaRPr lang="zh-TW" altLang="en-US" sz="4000" dirty="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4038600" y="5257800"/>
            <a:ext cx="4699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altLang="zh-TW" sz="440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31748" name="Rectangle 7"/>
          <p:cNvSpPr>
            <a:spLocks noChangeArrowheads="1"/>
          </p:cNvSpPr>
          <p:nvPr/>
        </p:nvSpPr>
        <p:spPr bwMode="auto">
          <a:xfrm>
            <a:off x="457200" y="1905000"/>
            <a:ext cx="82296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zh-TW" altLang="en-US" sz="3200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「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35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天使回答說、聖靈要臨到你身上、至高者的能力要蔭庇你，因此所要生的聖者、必稱為神的兒子。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36 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況且你的親戚以利沙伯、在年老的時候、也懷了男胎，就是那素來稱為不生育的、現在有孕六個月了。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37 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因為出於神的話、沒有一句不帶能力的。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38 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馬利亞說、我是主的使女、情願照你的話成就在我身上，天使就離開他去了。」（路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1:35-38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）</a:t>
            </a:r>
            <a:endParaRPr lang="zh-TW" altLang="en-US" sz="3200">
              <a:latin typeface="AR Kaiti Medium Big5" pitchFamily="49" charset="-120"/>
              <a:ea typeface="AR Kaiti Medium Big5" pitchFamily="49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57600" y="381000"/>
            <a:ext cx="5105400" cy="61245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2800" dirty="0"/>
              <a:t>「</a:t>
            </a:r>
            <a:r>
              <a:rPr lang="en-US" sz="2800" dirty="0"/>
              <a:t>I offer neither pay, nor quarters, nor food; I offer only hunger, thirst, forced marches, battles and death. Let him who loves his country with his heart, and not merely with his lips, follow me. 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zh-TW" altLang="en-US" sz="2800" b="1" dirty="0">
                <a:latin typeface="AR Kaiti Medium Big5" pitchFamily="49" charset="-120"/>
                <a:ea typeface="AR Kaiti Medium Big5" pitchFamily="49" charset="-120"/>
              </a:rPr>
              <a:t>我無法承諾優厚的待遇、也沒有承諾舒適的生活，更沒有承諾豐富的供應，我只能承諾飢餓、飢渴、危險、戰爭和死亡，凡真心愛這個國家的人，請用你的行動而不是你的嘴唇，來跟隨我！」</a:t>
            </a:r>
            <a:endParaRPr lang="en-US" sz="2800" b="1" dirty="0">
              <a:latin typeface="AR Kaiti Medium Big5" pitchFamily="49" charset="-120"/>
              <a:ea typeface="AR Kaiti Medium Big5" pitchFamily="49" charset="-120"/>
            </a:endParaRPr>
          </a:p>
        </p:txBody>
      </p:sp>
      <p:pic>
        <p:nvPicPr>
          <p:cNvPr id="19461" name="Picture 5" descr="http://upload.wikimedia.org/wikipedia/commons/thumb/5/5e/Giuseppe_Garibaldi_1861.jpg/220px-Giuseppe_Garibaldi_18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590800"/>
            <a:ext cx="2095500" cy="3238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914400" y="5943600"/>
            <a:ext cx="2533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000" b="1"/>
              <a:t>加里波第</a:t>
            </a:r>
            <a:endParaRPr lang="en-US" altLang="zh-TW" sz="2000" b="1"/>
          </a:p>
          <a:p>
            <a:pPr algn="ctr"/>
            <a:r>
              <a:rPr lang="en-US" sz="2000" b="1"/>
              <a:t>Giuseppe Garibaldi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14400" y="381000"/>
            <a:ext cx="2032000" cy="8302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48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結論：</a:t>
            </a:r>
            <a:endParaRPr lang="zh-TW" altLang="en-US" sz="4800" dirty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6" name="Picture 6" descr="http://mw2.google.com/mw-panoramio/photos/medium/136157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57200"/>
            <a:ext cx="7392988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1" name="Rectangle 7"/>
          <p:cNvSpPr>
            <a:spLocks noChangeArrowheads="1"/>
          </p:cNvSpPr>
          <p:nvPr/>
        </p:nvSpPr>
        <p:spPr bwMode="auto">
          <a:xfrm>
            <a:off x="1828800" y="5562600"/>
            <a:ext cx="6248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3200">
                <a:latin typeface="AR Maokai Heavy Big5" pitchFamily="49" charset="-120"/>
                <a:ea typeface="AR Maokai Heavy Big5" pitchFamily="49" charset="-120"/>
              </a:rPr>
              <a:t>拿撒勒報喜堂 </a:t>
            </a:r>
            <a:endParaRPr lang="en-US" altLang="zh-TW" sz="3200">
              <a:latin typeface="AR Maokai Heavy Big5" pitchFamily="49" charset="-120"/>
              <a:ea typeface="AR Maokai Heavy Big5" pitchFamily="49" charset="-120"/>
            </a:endParaRPr>
          </a:p>
          <a:p>
            <a:pPr algn="ctr"/>
            <a:r>
              <a:rPr lang="en-US" sz="2400"/>
              <a:t>Church of the Annunciation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news.dhf.org.tw/_Resource/Upload/Media/2869_6345029374727687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71600" y="5867400"/>
            <a:ext cx="7161213" cy="584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200" dirty="0">
                <a:latin typeface="AR Maokai Heavy Big5" pitchFamily="49" charset="-120"/>
                <a:ea typeface="AR Maokai Heavy Big5" pitchFamily="49" charset="-120"/>
              </a:rPr>
              <a:t>傳說中天使加百列向馬利亞顯現的地點</a:t>
            </a:r>
            <a:endParaRPr lang="en-US" sz="3200" dirty="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witheology.files.wordpress.com/2011/03/img_18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4038600"/>
            <a:ext cx="3124200" cy="2343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8" descr="http://upload.wikimedia.org/wikipedia/commons/9/94/4223-20080119-0633UTC--nazareth-church-of-the-annunciation-japanese-madonna.jpg"/>
          <p:cNvPicPr>
            <a:picLocks noChangeAspect="1" noChangeArrowheads="1"/>
          </p:cNvPicPr>
          <p:nvPr/>
        </p:nvPicPr>
        <p:blipFill>
          <a:blip r:embed="rId3"/>
          <a:srcRect l="19865" t="10405" r="22348" b="26012"/>
          <a:stretch>
            <a:fillRect/>
          </a:stretch>
        </p:blipFill>
        <p:spPr bwMode="auto">
          <a:xfrm>
            <a:off x="5257800" y="228600"/>
            <a:ext cx="3195638" cy="556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7591" name="Picture 7" descr="http://image.shutterstock.com/display_pic_with_logo/302563/302563,1306950107,1/stock-photo-a-mosaic-artwork-from-south-korea-at-the-church-of-the-annunciation-in-nazareth-israel-depicts-78695524.jpg"/>
          <p:cNvPicPr>
            <a:picLocks noChangeAspect="1" noChangeArrowheads="1"/>
          </p:cNvPicPr>
          <p:nvPr/>
        </p:nvPicPr>
        <p:blipFill>
          <a:blip r:embed="rId4"/>
          <a:srcRect b="4391"/>
          <a:stretch>
            <a:fillRect/>
          </a:stretch>
        </p:blipFill>
        <p:spPr bwMode="auto">
          <a:xfrm>
            <a:off x="2590800" y="228600"/>
            <a:ext cx="2382838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581" name="Rectangle 8"/>
          <p:cNvSpPr>
            <a:spLocks noChangeArrowheads="1"/>
          </p:cNvSpPr>
          <p:nvPr/>
        </p:nvSpPr>
        <p:spPr bwMode="auto">
          <a:xfrm>
            <a:off x="381000" y="5791200"/>
            <a:ext cx="1416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3200">
                <a:latin typeface="AR Maokai Heavy Big5" pitchFamily="49" charset="-120"/>
                <a:ea typeface="AR Maokai Heavy Big5" pitchFamily="49" charset="-120"/>
              </a:rPr>
              <a:t>菲律賓</a:t>
            </a:r>
            <a:endParaRPr lang="en-US" altLang="en-US" sz="320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24582" name="Rectangle 9"/>
          <p:cNvSpPr>
            <a:spLocks noChangeArrowheads="1"/>
          </p:cNvSpPr>
          <p:nvPr/>
        </p:nvSpPr>
        <p:spPr bwMode="auto">
          <a:xfrm>
            <a:off x="7467600" y="5943600"/>
            <a:ext cx="1004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3200">
                <a:latin typeface="AR Maokai Heavy Big5" pitchFamily="49" charset="-120"/>
                <a:ea typeface="AR Maokai Heavy Big5" pitchFamily="49" charset="-120"/>
              </a:rPr>
              <a:t>日本</a:t>
            </a:r>
            <a:endParaRPr lang="en-US" altLang="en-US" sz="320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24583" name="Rectangle 10"/>
          <p:cNvSpPr>
            <a:spLocks noChangeArrowheads="1"/>
          </p:cNvSpPr>
          <p:nvPr/>
        </p:nvSpPr>
        <p:spPr bwMode="auto">
          <a:xfrm>
            <a:off x="1447800" y="304800"/>
            <a:ext cx="1004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3200">
                <a:latin typeface="AR Maokai Heavy Big5" pitchFamily="49" charset="-120"/>
                <a:ea typeface="AR Maokai Heavy Big5" pitchFamily="49" charset="-120"/>
              </a:rPr>
              <a:t>韓國</a:t>
            </a:r>
            <a:endParaRPr lang="en-US" sz="320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2.bp.blogspot.com/-gEUMGOUJayg/T0cTqELq0nI/AAAAAAAAEOo/LsETusgD2js/s1600/0IMG_090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22924" t="27140" r="7452" b="33632"/>
          <a:stretch>
            <a:fillRect/>
          </a:stretch>
        </p:blipFill>
        <p:spPr bwMode="auto">
          <a:xfrm>
            <a:off x="1600200" y="457200"/>
            <a:ext cx="6400800" cy="4829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2209800" y="5638800"/>
            <a:ext cx="5519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3200">
                <a:latin typeface="AR Maokai Heavy Big5" pitchFamily="49" charset="-120"/>
                <a:ea typeface="AR Maokai Heavy Big5" pitchFamily="49" charset="-120"/>
              </a:rPr>
              <a:t>相傳是清朝慈禧太后送的禮物</a:t>
            </a:r>
            <a:endParaRPr lang="en-US" sz="320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914400" y="1524000"/>
          <a:ext cx="7315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457200" y="503238"/>
            <a:ext cx="8382000" cy="7080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zh-TW" altLang="en-US" sz="40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一</a:t>
            </a:r>
            <a:r>
              <a:rPr lang="zh-TW" altLang="en-US" sz="40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、</a:t>
            </a:r>
            <a:r>
              <a:rPr lang="zh-TW" altLang="en-US" sz="4000" dirty="0">
                <a:solidFill>
                  <a:srgbClr val="0070C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神使者的問安</a:t>
            </a:r>
            <a:r>
              <a:rPr lang="en-US" altLang="en-US" sz="4000" dirty="0" err="1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v.s</a:t>
            </a:r>
            <a:r>
              <a:rPr lang="en-US" altLang="en-US" sz="40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.</a:t>
            </a:r>
            <a:r>
              <a:rPr lang="zh-TW" altLang="en-US" sz="40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馬利亞的驚慌</a:t>
            </a:r>
            <a:r>
              <a:rPr lang="zh-TW" altLang="en-US" sz="40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  </a:t>
            </a:r>
          </a:p>
        </p:txBody>
      </p:sp>
      <p:sp>
        <p:nvSpPr>
          <p:cNvPr id="27651" name="Rectangle 6"/>
          <p:cNvSpPr>
            <a:spLocks noChangeArrowheads="1"/>
          </p:cNvSpPr>
          <p:nvPr/>
        </p:nvSpPr>
        <p:spPr bwMode="auto">
          <a:xfrm>
            <a:off x="685800" y="1752600"/>
            <a:ext cx="76962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26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到了第六個月，天使加百列奉神的差遣，往加利利的一座城去，這城名叫拿撒勒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27 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到一個童女那裡，是已經許配大衛家的一個人，名叫約瑟，童女的名字叫馬利亞。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28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天使進去對他說：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『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蒙大恩的女子，我問你安，主和你同在了。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』29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馬利亞因這話就很驚慌， 又反覆思想這樣問安是甚麼意思。」（路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1:28-29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）</a:t>
            </a:r>
            <a:endParaRPr lang="zh-TW" altLang="en-US" sz="3200">
              <a:latin typeface="AR Kaiti Medium Big5" pitchFamily="49" charset="-120"/>
              <a:ea typeface="AR Kaiti Medium Big5" pitchFamily="49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3400" y="1371600"/>
            <a:ext cx="6648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3600">
                <a:latin typeface="AR Kaiti Medium Big5" pitchFamily="49" charset="-120"/>
                <a:ea typeface="AR Kaiti Medium Big5" pitchFamily="49" charset="-120"/>
              </a:rPr>
              <a:t>多加：</a:t>
            </a: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「廣行善事，多施賙濟」</a:t>
            </a:r>
            <a:endParaRPr lang="en-US" sz="360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400" y="2057400"/>
            <a:ext cx="84947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3600">
                <a:latin typeface="AR Kaiti Medium Big5" pitchFamily="49" charset="-120"/>
                <a:ea typeface="AR Kaiti Medium Big5" pitchFamily="49" charset="-120"/>
              </a:rPr>
              <a:t>利百加、以斯帖、亞比該：</a:t>
            </a: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「容貌俊美」</a:t>
            </a:r>
            <a:endParaRPr lang="en-US" sz="360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2743200"/>
            <a:ext cx="480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3600">
                <a:latin typeface="AR Kaiti Medium Big5" pitchFamily="49" charset="-120"/>
                <a:ea typeface="AR Kaiti Medium Big5" pitchFamily="49" charset="-120"/>
              </a:rPr>
              <a:t>路得：</a:t>
            </a: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「賢德的女子」</a:t>
            </a:r>
            <a:endParaRPr lang="en-US" sz="360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600" y="4114800"/>
            <a:ext cx="5724525" cy="646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她是一個童女，名叫馬利亞</a:t>
            </a:r>
            <a:endParaRPr lang="en-US" sz="3600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5105400"/>
            <a:ext cx="5724525" cy="646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600" b="1" dirty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天使稱她「蒙大恩的女子」</a:t>
            </a:r>
            <a:endParaRPr lang="en-US" sz="3600" b="1" dirty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609600"/>
            <a:ext cx="8391525" cy="708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0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</a:rPr>
              <a:t>二</a:t>
            </a:r>
            <a:r>
              <a:rPr lang="zh-TW" altLang="en-US" sz="40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</a:rPr>
              <a:t>、</a:t>
            </a:r>
            <a:r>
              <a:rPr lang="zh-TW" altLang="en-US" sz="4000" dirty="0">
                <a:solidFill>
                  <a:srgbClr val="0070C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神使者</a:t>
            </a:r>
            <a:r>
              <a:rPr lang="zh-TW" altLang="en-US" sz="4000" dirty="0">
                <a:solidFill>
                  <a:srgbClr val="0070C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的應允</a:t>
            </a:r>
            <a:r>
              <a:rPr lang="en-US" altLang="en-US" sz="4000" dirty="0" err="1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</a:rPr>
              <a:t>v.s</a:t>
            </a:r>
            <a:r>
              <a:rPr lang="en-US" altLang="en-US" sz="40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</a:rPr>
              <a:t>.</a:t>
            </a:r>
            <a:r>
              <a:rPr lang="zh-TW" altLang="en-US" sz="40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馬利亞的疑惑</a:t>
            </a:r>
            <a:endParaRPr lang="en-US" altLang="en-US" sz="4000" dirty="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</p:txBody>
      </p:sp>
      <p:sp>
        <p:nvSpPr>
          <p:cNvPr id="29699" name="Rectangle 6"/>
          <p:cNvSpPr>
            <a:spLocks noChangeArrowheads="1"/>
          </p:cNvSpPr>
          <p:nvPr/>
        </p:nvSpPr>
        <p:spPr bwMode="auto">
          <a:xfrm>
            <a:off x="304800" y="1828800"/>
            <a:ext cx="84582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30 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天使對他說：馬利亞、不要怕，你在神面前已經蒙恩了。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31 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你要懷孕生子、可以給他起名叫耶穌。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32 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他要為大、稱為至高者的兒子，主神要把他祖大衛的位給他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33 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他要作雅各家的王、直到永遠，他的國也沒有窮盡。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34 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馬利亞對天使說、我沒有出嫁、怎麼有這事呢？（路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1:30-34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）</a:t>
            </a:r>
            <a:endParaRPr lang="zh-TW" altLang="en-US" sz="3200">
              <a:latin typeface="AR Kaiti Medium Big5" pitchFamily="49" charset="-120"/>
              <a:ea typeface="AR Kaiti Medium Big5" pitchFamily="49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9695</TotalTime>
  <Words>802</Words>
  <Application>Microsoft Office PowerPoint</Application>
  <PresentationFormat>On-screen Show (4:3)</PresentationFormat>
  <Paragraphs>32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DFPBiaoKaiShu-B5</vt:lpstr>
      <vt:lpstr>Gill Sans MT</vt:lpstr>
      <vt:lpstr>Wingdings 2</vt:lpstr>
      <vt:lpstr>Verdana</vt:lpstr>
      <vt:lpstr>Calibri</vt:lpstr>
      <vt:lpstr>AR Maokai Heavy Big5</vt:lpstr>
      <vt:lpstr>Times New Roman</vt:lpstr>
      <vt:lpstr>AR Kaiti Medium Big5</vt:lpstr>
      <vt:lpstr>Microsoft JhengHei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Sunday Worship Service  主日崇拜</dc:title>
  <dc:creator>Alex</dc:creator>
  <cp:lastModifiedBy>Sunday Worship</cp:lastModifiedBy>
  <cp:revision>522</cp:revision>
  <dcterms:created xsi:type="dcterms:W3CDTF">2010-02-20T00:55:59Z</dcterms:created>
  <dcterms:modified xsi:type="dcterms:W3CDTF">2012-12-09T16:35:10Z</dcterms:modified>
</cp:coreProperties>
</file>