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2"/>
  </p:notesMasterIdLst>
  <p:handoutMasterIdLst>
    <p:handoutMasterId r:id="rId13"/>
  </p:handoutMasterIdLst>
  <p:sldIdLst>
    <p:sldId id="426" r:id="rId2"/>
    <p:sldId id="445" r:id="rId3"/>
    <p:sldId id="447" r:id="rId4"/>
    <p:sldId id="446" r:id="rId5"/>
    <p:sldId id="430" r:id="rId6"/>
    <p:sldId id="431" r:id="rId7"/>
    <p:sldId id="450" r:id="rId8"/>
    <p:sldId id="448" r:id="rId9"/>
    <p:sldId id="437" r:id="rId10"/>
    <p:sldId id="44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E00"/>
    <a:srgbClr val="692F03"/>
    <a:srgbClr val="A50021"/>
    <a:srgbClr val="1F1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4532" autoAdjust="0"/>
  </p:normalViewPr>
  <p:slideViewPr>
    <p:cSldViewPr>
      <p:cViewPr varScale="1">
        <p:scale>
          <a:sx n="65" d="100"/>
          <a:sy n="65" d="100"/>
        </p:scale>
        <p:origin x="-15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0C0BFB-0EB7-416D-B9FA-527961B40ABD}" type="doc">
      <dgm:prSet loTypeId="urn:microsoft.com/office/officeart/2005/8/layout/arrow5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A1D5C8D-70EC-40F6-8984-BB0334A3D209}">
      <dgm:prSet phldrT="[Text]" custT="1"/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</a:rPr>
            <a:t>一個應許</a:t>
          </a:r>
          <a:endParaRPr lang="en-US" sz="2800" b="1" dirty="0">
            <a:solidFill>
              <a:schemeClr val="tx1"/>
            </a:solidFill>
          </a:endParaRPr>
        </a:p>
      </dgm:t>
    </dgm:pt>
    <dgm:pt modelId="{138C465D-CCA6-4A98-9CD8-5BCA22706DE6}" type="parTrans" cxnId="{8274C228-393F-4108-8171-902034404530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8BD49FBA-471B-447B-AC02-84FCAB17705E}" type="sibTrans" cxnId="{8274C228-393F-4108-8171-902034404530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DF3996E-F033-49F0-8887-18C1D1E2F975}">
      <dgm:prSet phldrT="[Text]" custT="1"/>
      <dgm:spPr>
        <a:solidFill>
          <a:srgbClr val="92D050"/>
        </a:solidFill>
      </dgm:spPr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</a:rPr>
            <a:t>一個行動</a:t>
          </a:r>
          <a:endParaRPr lang="en-US" sz="2800" b="1" dirty="0">
            <a:solidFill>
              <a:schemeClr val="tx1"/>
            </a:solidFill>
          </a:endParaRPr>
        </a:p>
      </dgm:t>
    </dgm:pt>
    <dgm:pt modelId="{41EB7192-080F-4AED-9690-2F2E27777B3A}" type="parTrans" cxnId="{455E3A4D-E8DA-4227-83CF-149D4D5A4CB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73BBA81B-B884-42C7-BEE6-1C4092EBC91A}" type="sibTrans" cxnId="{455E3A4D-E8DA-4227-83CF-149D4D5A4CB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F25B09EA-C6BC-4B78-AB5B-8A7F09DD158A}" type="pres">
      <dgm:prSet presAssocID="{600C0BFB-0EB7-416D-B9FA-527961B40A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F5281F-0027-4BAD-A9B3-FD78EA221ECB}" type="pres">
      <dgm:prSet presAssocID="{AA1D5C8D-70EC-40F6-8984-BB0334A3D20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FAEDE-4D85-4555-A69D-28BCD0BF10B4}" type="pres">
      <dgm:prSet presAssocID="{EDF3996E-F033-49F0-8887-18C1D1E2F975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DAB37E-5D51-46EE-A640-555D96664E78}" type="presOf" srcId="{600C0BFB-0EB7-416D-B9FA-527961B40ABD}" destId="{F25B09EA-C6BC-4B78-AB5B-8A7F09DD158A}" srcOrd="0" destOrd="0" presId="urn:microsoft.com/office/officeart/2005/8/layout/arrow5"/>
    <dgm:cxn modelId="{8274C228-393F-4108-8171-902034404530}" srcId="{600C0BFB-0EB7-416D-B9FA-527961B40ABD}" destId="{AA1D5C8D-70EC-40F6-8984-BB0334A3D209}" srcOrd="0" destOrd="0" parTransId="{138C465D-CCA6-4A98-9CD8-5BCA22706DE6}" sibTransId="{8BD49FBA-471B-447B-AC02-84FCAB17705E}"/>
    <dgm:cxn modelId="{6FC26445-9CB6-4FBD-A0A4-65E2C7973C6D}" type="presOf" srcId="{EDF3996E-F033-49F0-8887-18C1D1E2F975}" destId="{232FAEDE-4D85-4555-A69D-28BCD0BF10B4}" srcOrd="0" destOrd="0" presId="urn:microsoft.com/office/officeart/2005/8/layout/arrow5"/>
    <dgm:cxn modelId="{11D5F143-47D2-4152-8D5A-118DA726717C}" type="presOf" srcId="{AA1D5C8D-70EC-40F6-8984-BB0334A3D209}" destId="{FDF5281F-0027-4BAD-A9B3-FD78EA221ECB}" srcOrd="0" destOrd="0" presId="urn:microsoft.com/office/officeart/2005/8/layout/arrow5"/>
    <dgm:cxn modelId="{455E3A4D-E8DA-4227-83CF-149D4D5A4CB6}" srcId="{600C0BFB-0EB7-416D-B9FA-527961B40ABD}" destId="{EDF3996E-F033-49F0-8887-18C1D1E2F975}" srcOrd="1" destOrd="0" parTransId="{41EB7192-080F-4AED-9690-2F2E27777B3A}" sibTransId="{73BBA81B-B884-42C7-BEE6-1C4092EBC91A}"/>
    <dgm:cxn modelId="{6B2B5353-8A74-42EF-AA5C-278BB05A900A}" type="presParOf" srcId="{F25B09EA-C6BC-4B78-AB5B-8A7F09DD158A}" destId="{FDF5281F-0027-4BAD-A9B3-FD78EA221ECB}" srcOrd="0" destOrd="0" presId="urn:microsoft.com/office/officeart/2005/8/layout/arrow5"/>
    <dgm:cxn modelId="{F7975FE6-9EF2-4CB6-9303-88E0AB9A3E53}" type="presParOf" srcId="{F25B09EA-C6BC-4B78-AB5B-8A7F09DD158A}" destId="{232FAEDE-4D85-4555-A69D-28BCD0BF10B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24B006-02D1-441D-8785-217D7AD3F7CD}" type="doc">
      <dgm:prSet loTypeId="urn:microsoft.com/office/officeart/2005/8/layout/vList4#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71E27FA-511E-4644-A842-7FC737DC517C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1</a:t>
          </a:r>
          <a:r>
            <a:rPr 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月</a:t>
          </a:r>
          <a:r>
            <a:rPr lang="en-US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8</a:t>
          </a:r>
          <a:r>
            <a:rPr 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日第一次來教會講道，禮拜後臨時和會，監選通過擔任本會牧師</a:t>
          </a:r>
          <a:endParaRPr lang="en-US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43E44655-0BDE-4DA2-8F65-8C77CC383239}" type="parTrans" cxnId="{84E98165-A565-4BE2-A826-2D036106C958}">
      <dgm:prSet/>
      <dgm:spPr/>
      <dgm:t>
        <a:bodyPr/>
        <a:lstStyle/>
        <a:p>
          <a:endParaRPr lang="en-US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45097351-C21E-42B3-8658-115EFE95EA37}" type="sibTrans" cxnId="{84E98165-A565-4BE2-A826-2D036106C958}">
      <dgm:prSet/>
      <dgm:spPr/>
      <dgm:t>
        <a:bodyPr/>
        <a:lstStyle/>
        <a:p>
          <a:endParaRPr lang="en-US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6FCB6C3F-D233-4FB3-A5F7-A60F84D6BFCF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4</a:t>
          </a:r>
          <a:r>
            <a:rPr lang="zh-TW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月</a:t>
          </a:r>
          <a:r>
            <a:rPr lang="en-US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15</a:t>
          </a:r>
          <a:r>
            <a:rPr lang="zh-TW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日許牧師就任典禮，典禮後舉行擴建破土典禮</a:t>
          </a:r>
          <a:endParaRPr lang="en-US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FEE78600-8626-4DEF-845B-C6E68C46E810}" type="parTrans" cxnId="{EACEFB28-3334-4367-864B-F11138DE7741}">
      <dgm:prSet/>
      <dgm:spPr/>
      <dgm:t>
        <a:bodyPr/>
        <a:lstStyle/>
        <a:p>
          <a:endParaRPr lang="en-US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DDE03D0D-8B1B-4423-9CE8-BBCF143E5562}" type="sibTrans" cxnId="{EACEFB28-3334-4367-864B-F11138DE7741}">
      <dgm:prSet/>
      <dgm:spPr/>
      <dgm:t>
        <a:bodyPr/>
        <a:lstStyle/>
        <a:p>
          <a:endParaRPr lang="en-US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ADB7BE99-B7CE-4035-9828-64A100DDAEA0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6</a:t>
          </a:r>
          <a:r>
            <a:rPr 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月</a:t>
          </a:r>
          <a:r>
            <a:rPr lang="en-US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15-17</a:t>
          </a:r>
          <a:r>
            <a:rPr 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日南加州</a:t>
          </a:r>
          <a:r>
            <a:rPr lang="en-US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TPC</a:t>
          </a:r>
          <a:r>
            <a:rPr 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聯合靈修會</a:t>
          </a:r>
          <a:endParaRPr lang="en-US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7A653886-4F52-4421-862A-D23F7EB407A5}" type="parTrans" cxnId="{88053F8E-5415-4487-92A6-D85A832D0A76}">
      <dgm:prSet/>
      <dgm:spPr/>
      <dgm:t>
        <a:bodyPr/>
        <a:lstStyle/>
        <a:p>
          <a:endParaRPr lang="en-US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553A2BD7-6E3D-47D9-AEDD-6566B81EE034}" type="sibTrans" cxnId="{88053F8E-5415-4487-92A6-D85A832D0A76}">
      <dgm:prSet/>
      <dgm:spPr/>
      <dgm:t>
        <a:bodyPr/>
        <a:lstStyle/>
        <a:p>
          <a:endParaRPr lang="en-US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B48ED22D-2C0E-4E72-B98F-25F886EAEAB5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7</a:t>
          </a:r>
          <a:r>
            <a:rPr 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月</a:t>
          </a:r>
          <a:r>
            <a:rPr lang="en-US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28</a:t>
          </a:r>
          <a:r>
            <a:rPr 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日舉行長執同工訓練會，分享「家庭分區小組」異象</a:t>
          </a:r>
          <a:endParaRPr lang="en-US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9146B8AA-FD48-4D62-87D6-0F3ACA041A63}" type="parTrans" cxnId="{0018AF64-90C0-4D26-ADCE-18C3E969885E}">
      <dgm:prSet/>
      <dgm:spPr/>
      <dgm:t>
        <a:bodyPr/>
        <a:lstStyle/>
        <a:p>
          <a:endParaRPr lang="en-US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6545DCF0-E1B9-458E-81CE-F10CE9DF44E5}" type="sibTrans" cxnId="{0018AF64-90C0-4D26-ADCE-18C3E969885E}">
      <dgm:prSet/>
      <dgm:spPr/>
      <dgm:t>
        <a:bodyPr/>
        <a:lstStyle/>
        <a:p>
          <a:endParaRPr lang="en-US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5774CA50-CC7B-4BB3-891B-4B16D707A7AC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8</a:t>
          </a:r>
          <a:r>
            <a:rPr lang="zh-TW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月</a:t>
          </a:r>
          <a:r>
            <a:rPr lang="en-US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25</a:t>
          </a:r>
          <a:r>
            <a:rPr lang="zh-TW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日墨西哥愛爾妮妞市宣教關懷</a:t>
          </a:r>
          <a:endParaRPr lang="en-US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70687623-66BA-4645-A78E-AF2851B872D5}" type="parTrans" cxnId="{BC1EE192-AD7B-47C3-9619-B690E2BB7531}">
      <dgm:prSet/>
      <dgm:spPr/>
      <dgm:t>
        <a:bodyPr/>
        <a:lstStyle/>
        <a:p>
          <a:endParaRPr lang="en-US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F5C125BD-4FDB-4959-9374-9CAA17495640}" type="sibTrans" cxnId="{BC1EE192-AD7B-47C3-9619-B690E2BB7531}">
      <dgm:prSet/>
      <dgm:spPr/>
      <dgm:t>
        <a:bodyPr/>
        <a:lstStyle/>
        <a:p>
          <a:endParaRPr lang="en-US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02B6C12F-DF75-45DE-98EF-4FCDD6E3028F}" type="pres">
      <dgm:prSet presAssocID="{4124B006-02D1-441D-8785-217D7AD3F7C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53FC61-F259-4A4A-958E-FC84E3C98A4A}" type="pres">
      <dgm:prSet presAssocID="{C71E27FA-511E-4644-A842-7FC737DC517C}" presName="comp" presStyleCnt="0"/>
      <dgm:spPr/>
    </dgm:pt>
    <dgm:pt modelId="{CA3CF59C-D033-459D-86BB-B159AFC5162A}" type="pres">
      <dgm:prSet presAssocID="{C71E27FA-511E-4644-A842-7FC737DC517C}" presName="box" presStyleLbl="node1" presStyleIdx="0" presStyleCnt="5"/>
      <dgm:spPr/>
      <dgm:t>
        <a:bodyPr/>
        <a:lstStyle/>
        <a:p>
          <a:endParaRPr lang="en-US"/>
        </a:p>
      </dgm:t>
    </dgm:pt>
    <dgm:pt modelId="{3D0D4F13-3B01-47B6-B488-7F85B1CA43AA}" type="pres">
      <dgm:prSet presAssocID="{C71E27FA-511E-4644-A842-7FC737DC517C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F7E30E8-0BD5-4830-9D56-BBF18F2BEDC3}" type="pres">
      <dgm:prSet presAssocID="{C71E27FA-511E-4644-A842-7FC737DC517C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B785E-F6A4-4401-81AF-A7D1050EF393}" type="pres">
      <dgm:prSet presAssocID="{45097351-C21E-42B3-8658-115EFE95EA37}" presName="spacer" presStyleCnt="0"/>
      <dgm:spPr/>
    </dgm:pt>
    <dgm:pt modelId="{CF5BCCEA-4511-4229-990D-6E72001E804A}" type="pres">
      <dgm:prSet presAssocID="{6FCB6C3F-D233-4FB3-A5F7-A60F84D6BFCF}" presName="comp" presStyleCnt="0"/>
      <dgm:spPr/>
    </dgm:pt>
    <dgm:pt modelId="{C45517DF-524F-47F5-9FFD-011BFEE5CCD1}" type="pres">
      <dgm:prSet presAssocID="{6FCB6C3F-D233-4FB3-A5F7-A60F84D6BFCF}" presName="box" presStyleLbl="node1" presStyleIdx="1" presStyleCnt="5"/>
      <dgm:spPr/>
      <dgm:t>
        <a:bodyPr/>
        <a:lstStyle/>
        <a:p>
          <a:endParaRPr lang="en-US"/>
        </a:p>
      </dgm:t>
    </dgm:pt>
    <dgm:pt modelId="{36EE8504-EAE7-4D1F-9558-83B17E984A47}" type="pres">
      <dgm:prSet presAssocID="{6FCB6C3F-D233-4FB3-A5F7-A60F84D6BFCF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7C27176-4110-4A8C-BB35-C29AA0A2142B}" type="pres">
      <dgm:prSet presAssocID="{6FCB6C3F-D233-4FB3-A5F7-A60F84D6BFCF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8C97B-7AC7-40E2-906E-B7C3880D1B41}" type="pres">
      <dgm:prSet presAssocID="{DDE03D0D-8B1B-4423-9CE8-BBCF143E5562}" presName="spacer" presStyleCnt="0"/>
      <dgm:spPr/>
    </dgm:pt>
    <dgm:pt modelId="{2F0B4940-1D42-4416-B78B-63856A3BB6AB}" type="pres">
      <dgm:prSet presAssocID="{ADB7BE99-B7CE-4035-9828-64A100DDAEA0}" presName="comp" presStyleCnt="0"/>
      <dgm:spPr/>
    </dgm:pt>
    <dgm:pt modelId="{7AD97188-0829-465A-96FF-5B5487985429}" type="pres">
      <dgm:prSet presAssocID="{ADB7BE99-B7CE-4035-9828-64A100DDAEA0}" presName="box" presStyleLbl="node1" presStyleIdx="2" presStyleCnt="5"/>
      <dgm:spPr/>
      <dgm:t>
        <a:bodyPr/>
        <a:lstStyle/>
        <a:p>
          <a:endParaRPr lang="en-US"/>
        </a:p>
      </dgm:t>
    </dgm:pt>
    <dgm:pt modelId="{0CD9DC72-22A1-413C-B974-ECE7A062AC0D}" type="pres">
      <dgm:prSet presAssocID="{ADB7BE99-B7CE-4035-9828-64A100DDAEA0}" presName="img" presStyleLbl="fgImgPlace1" presStyleIdx="2" presStyleCnt="5" custLinFactNeighborX="1123" custLinFactNeighborY="1182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0440432-D10C-4D45-8E31-739CEBE6317B}" type="pres">
      <dgm:prSet presAssocID="{ADB7BE99-B7CE-4035-9828-64A100DDAEA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E9D6D-718F-46F3-A897-AA95B9E28402}" type="pres">
      <dgm:prSet presAssocID="{553A2BD7-6E3D-47D9-AEDD-6566B81EE034}" presName="spacer" presStyleCnt="0"/>
      <dgm:spPr/>
    </dgm:pt>
    <dgm:pt modelId="{75AB732C-BD26-4968-8462-B9ADDB105990}" type="pres">
      <dgm:prSet presAssocID="{B48ED22D-2C0E-4E72-B98F-25F886EAEAB5}" presName="comp" presStyleCnt="0"/>
      <dgm:spPr/>
    </dgm:pt>
    <dgm:pt modelId="{637D715C-8FDE-4318-8CEF-9AC3855821C6}" type="pres">
      <dgm:prSet presAssocID="{B48ED22D-2C0E-4E72-B98F-25F886EAEAB5}" presName="box" presStyleLbl="node1" presStyleIdx="3" presStyleCnt="5"/>
      <dgm:spPr/>
      <dgm:t>
        <a:bodyPr/>
        <a:lstStyle/>
        <a:p>
          <a:endParaRPr lang="en-US"/>
        </a:p>
      </dgm:t>
    </dgm:pt>
    <dgm:pt modelId="{3A3FDA15-499E-4595-8E36-D6814BD3D7BC}" type="pres">
      <dgm:prSet presAssocID="{B48ED22D-2C0E-4E72-B98F-25F886EAEAB5}" presName="img" presStyleLbl="fgImgPlace1" presStyleIdx="3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439152A-04B0-47DB-A69F-323B522A6709}" type="pres">
      <dgm:prSet presAssocID="{B48ED22D-2C0E-4E72-B98F-25F886EAEAB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60612-EA2D-4C71-9AAA-168E4AEFF8AE}" type="pres">
      <dgm:prSet presAssocID="{6545DCF0-E1B9-458E-81CE-F10CE9DF44E5}" presName="spacer" presStyleCnt="0"/>
      <dgm:spPr/>
    </dgm:pt>
    <dgm:pt modelId="{D2895FDE-FA52-4030-AEB8-422E1A469779}" type="pres">
      <dgm:prSet presAssocID="{5774CA50-CC7B-4BB3-891B-4B16D707A7AC}" presName="comp" presStyleCnt="0"/>
      <dgm:spPr/>
    </dgm:pt>
    <dgm:pt modelId="{08D753BA-4622-4907-BA75-21779E6A668D}" type="pres">
      <dgm:prSet presAssocID="{5774CA50-CC7B-4BB3-891B-4B16D707A7AC}" presName="box" presStyleLbl="node1" presStyleIdx="4" presStyleCnt="5"/>
      <dgm:spPr/>
      <dgm:t>
        <a:bodyPr/>
        <a:lstStyle/>
        <a:p>
          <a:endParaRPr lang="en-US"/>
        </a:p>
      </dgm:t>
    </dgm:pt>
    <dgm:pt modelId="{DE28635D-A0B9-4CBC-BD64-C7EE6A48E496}" type="pres">
      <dgm:prSet presAssocID="{5774CA50-CC7B-4BB3-891B-4B16D707A7AC}" presName="img" presStyleLbl="fgImgPlace1" presStyleIdx="4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920B694-4CD4-4118-B13A-7E597F530801}" type="pres">
      <dgm:prSet presAssocID="{5774CA50-CC7B-4BB3-891B-4B16D707A7AC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18AF64-90C0-4D26-ADCE-18C3E969885E}" srcId="{4124B006-02D1-441D-8785-217D7AD3F7CD}" destId="{B48ED22D-2C0E-4E72-B98F-25F886EAEAB5}" srcOrd="3" destOrd="0" parTransId="{9146B8AA-FD48-4D62-87D6-0F3ACA041A63}" sibTransId="{6545DCF0-E1B9-458E-81CE-F10CE9DF44E5}"/>
    <dgm:cxn modelId="{FE471216-9B91-408C-89F6-7E156789EEAB}" type="presOf" srcId="{5774CA50-CC7B-4BB3-891B-4B16D707A7AC}" destId="{B920B694-4CD4-4118-B13A-7E597F530801}" srcOrd="1" destOrd="0" presId="urn:microsoft.com/office/officeart/2005/8/layout/vList4#1"/>
    <dgm:cxn modelId="{528E54C6-9ED3-4D15-BEE1-4AF1C9217D4B}" type="presOf" srcId="{C71E27FA-511E-4644-A842-7FC737DC517C}" destId="{8F7E30E8-0BD5-4830-9D56-BBF18F2BEDC3}" srcOrd="1" destOrd="0" presId="urn:microsoft.com/office/officeart/2005/8/layout/vList4#1"/>
    <dgm:cxn modelId="{3BE56057-CA3B-41A7-BDB6-4A488CD74AE1}" type="presOf" srcId="{5774CA50-CC7B-4BB3-891B-4B16D707A7AC}" destId="{08D753BA-4622-4907-BA75-21779E6A668D}" srcOrd="0" destOrd="0" presId="urn:microsoft.com/office/officeart/2005/8/layout/vList4#1"/>
    <dgm:cxn modelId="{05D24ED5-4DC4-4B6D-895A-84BDA43F9E1C}" type="presOf" srcId="{B48ED22D-2C0E-4E72-B98F-25F886EAEAB5}" destId="{E439152A-04B0-47DB-A69F-323B522A6709}" srcOrd="1" destOrd="0" presId="urn:microsoft.com/office/officeart/2005/8/layout/vList4#1"/>
    <dgm:cxn modelId="{A38D34B6-26B0-4446-87FE-32EE8B0DCD01}" type="presOf" srcId="{B48ED22D-2C0E-4E72-B98F-25F886EAEAB5}" destId="{637D715C-8FDE-4318-8CEF-9AC3855821C6}" srcOrd="0" destOrd="0" presId="urn:microsoft.com/office/officeart/2005/8/layout/vList4#1"/>
    <dgm:cxn modelId="{D32E4F81-28F8-4A38-ACA0-49E6669093B2}" type="presOf" srcId="{C71E27FA-511E-4644-A842-7FC737DC517C}" destId="{CA3CF59C-D033-459D-86BB-B159AFC5162A}" srcOrd="0" destOrd="0" presId="urn:microsoft.com/office/officeart/2005/8/layout/vList4#1"/>
    <dgm:cxn modelId="{9CFBEBD5-1BD3-4A9C-800B-966CF1D5DED9}" type="presOf" srcId="{ADB7BE99-B7CE-4035-9828-64A100DDAEA0}" destId="{7AD97188-0829-465A-96FF-5B5487985429}" srcOrd="0" destOrd="0" presId="urn:microsoft.com/office/officeart/2005/8/layout/vList4#1"/>
    <dgm:cxn modelId="{469755CB-79D1-4CFF-BB6D-827FBF7714F0}" type="presOf" srcId="{6FCB6C3F-D233-4FB3-A5F7-A60F84D6BFCF}" destId="{B7C27176-4110-4A8C-BB35-C29AA0A2142B}" srcOrd="1" destOrd="0" presId="urn:microsoft.com/office/officeart/2005/8/layout/vList4#1"/>
    <dgm:cxn modelId="{A4378AAC-EA96-497E-8965-48DDF98C1F48}" type="presOf" srcId="{ADB7BE99-B7CE-4035-9828-64A100DDAEA0}" destId="{E0440432-D10C-4D45-8E31-739CEBE6317B}" srcOrd="1" destOrd="0" presId="urn:microsoft.com/office/officeart/2005/8/layout/vList4#1"/>
    <dgm:cxn modelId="{84E98165-A565-4BE2-A826-2D036106C958}" srcId="{4124B006-02D1-441D-8785-217D7AD3F7CD}" destId="{C71E27FA-511E-4644-A842-7FC737DC517C}" srcOrd="0" destOrd="0" parTransId="{43E44655-0BDE-4DA2-8F65-8C77CC383239}" sibTransId="{45097351-C21E-42B3-8658-115EFE95EA37}"/>
    <dgm:cxn modelId="{88053F8E-5415-4487-92A6-D85A832D0A76}" srcId="{4124B006-02D1-441D-8785-217D7AD3F7CD}" destId="{ADB7BE99-B7CE-4035-9828-64A100DDAEA0}" srcOrd="2" destOrd="0" parTransId="{7A653886-4F52-4421-862A-D23F7EB407A5}" sibTransId="{553A2BD7-6E3D-47D9-AEDD-6566B81EE034}"/>
    <dgm:cxn modelId="{3D1F8D4B-CD0D-4DA2-9C71-618AF2C8BB82}" type="presOf" srcId="{4124B006-02D1-441D-8785-217D7AD3F7CD}" destId="{02B6C12F-DF75-45DE-98EF-4FCDD6E3028F}" srcOrd="0" destOrd="0" presId="urn:microsoft.com/office/officeart/2005/8/layout/vList4#1"/>
    <dgm:cxn modelId="{BC1EE192-AD7B-47C3-9619-B690E2BB7531}" srcId="{4124B006-02D1-441D-8785-217D7AD3F7CD}" destId="{5774CA50-CC7B-4BB3-891B-4B16D707A7AC}" srcOrd="4" destOrd="0" parTransId="{70687623-66BA-4645-A78E-AF2851B872D5}" sibTransId="{F5C125BD-4FDB-4959-9374-9CAA17495640}"/>
    <dgm:cxn modelId="{696EF1D8-4B96-47B4-AD85-1FB9839E2B2B}" type="presOf" srcId="{6FCB6C3F-D233-4FB3-A5F7-A60F84D6BFCF}" destId="{C45517DF-524F-47F5-9FFD-011BFEE5CCD1}" srcOrd="0" destOrd="0" presId="urn:microsoft.com/office/officeart/2005/8/layout/vList4#1"/>
    <dgm:cxn modelId="{EACEFB28-3334-4367-864B-F11138DE7741}" srcId="{4124B006-02D1-441D-8785-217D7AD3F7CD}" destId="{6FCB6C3F-D233-4FB3-A5F7-A60F84D6BFCF}" srcOrd="1" destOrd="0" parTransId="{FEE78600-8626-4DEF-845B-C6E68C46E810}" sibTransId="{DDE03D0D-8B1B-4423-9CE8-BBCF143E5562}"/>
    <dgm:cxn modelId="{FA35DA62-3867-406F-86B7-4CD21EF4DF9C}" type="presParOf" srcId="{02B6C12F-DF75-45DE-98EF-4FCDD6E3028F}" destId="{D853FC61-F259-4A4A-958E-FC84E3C98A4A}" srcOrd="0" destOrd="0" presId="urn:microsoft.com/office/officeart/2005/8/layout/vList4#1"/>
    <dgm:cxn modelId="{A8A3D212-D72C-4473-B0B8-1C0BADEA8F50}" type="presParOf" srcId="{D853FC61-F259-4A4A-958E-FC84E3C98A4A}" destId="{CA3CF59C-D033-459D-86BB-B159AFC5162A}" srcOrd="0" destOrd="0" presId="urn:microsoft.com/office/officeart/2005/8/layout/vList4#1"/>
    <dgm:cxn modelId="{130B4F50-C275-420F-BBD8-77B64408A36A}" type="presParOf" srcId="{D853FC61-F259-4A4A-958E-FC84E3C98A4A}" destId="{3D0D4F13-3B01-47B6-B488-7F85B1CA43AA}" srcOrd="1" destOrd="0" presId="urn:microsoft.com/office/officeart/2005/8/layout/vList4#1"/>
    <dgm:cxn modelId="{02DD6027-E3FD-4EBE-8663-4E1DB4FABBA5}" type="presParOf" srcId="{D853FC61-F259-4A4A-958E-FC84E3C98A4A}" destId="{8F7E30E8-0BD5-4830-9D56-BBF18F2BEDC3}" srcOrd="2" destOrd="0" presId="urn:microsoft.com/office/officeart/2005/8/layout/vList4#1"/>
    <dgm:cxn modelId="{DB689315-5883-4264-8D3F-12B5B7533671}" type="presParOf" srcId="{02B6C12F-DF75-45DE-98EF-4FCDD6E3028F}" destId="{CB3B785E-F6A4-4401-81AF-A7D1050EF393}" srcOrd="1" destOrd="0" presId="urn:microsoft.com/office/officeart/2005/8/layout/vList4#1"/>
    <dgm:cxn modelId="{24E9487F-A617-4124-82F6-9330D1E93B66}" type="presParOf" srcId="{02B6C12F-DF75-45DE-98EF-4FCDD6E3028F}" destId="{CF5BCCEA-4511-4229-990D-6E72001E804A}" srcOrd="2" destOrd="0" presId="urn:microsoft.com/office/officeart/2005/8/layout/vList4#1"/>
    <dgm:cxn modelId="{FCAF888F-F15F-4800-A3BF-1C53844B3B14}" type="presParOf" srcId="{CF5BCCEA-4511-4229-990D-6E72001E804A}" destId="{C45517DF-524F-47F5-9FFD-011BFEE5CCD1}" srcOrd="0" destOrd="0" presId="urn:microsoft.com/office/officeart/2005/8/layout/vList4#1"/>
    <dgm:cxn modelId="{EA190001-564F-467A-8D44-F11FD5F07065}" type="presParOf" srcId="{CF5BCCEA-4511-4229-990D-6E72001E804A}" destId="{36EE8504-EAE7-4D1F-9558-83B17E984A47}" srcOrd="1" destOrd="0" presId="urn:microsoft.com/office/officeart/2005/8/layout/vList4#1"/>
    <dgm:cxn modelId="{FD86451A-C6AB-422C-B465-841E378C577E}" type="presParOf" srcId="{CF5BCCEA-4511-4229-990D-6E72001E804A}" destId="{B7C27176-4110-4A8C-BB35-C29AA0A2142B}" srcOrd="2" destOrd="0" presId="urn:microsoft.com/office/officeart/2005/8/layout/vList4#1"/>
    <dgm:cxn modelId="{7BB379F7-44C7-45FF-BE3C-88CB4CD3DA9E}" type="presParOf" srcId="{02B6C12F-DF75-45DE-98EF-4FCDD6E3028F}" destId="{F9B8C97B-7AC7-40E2-906E-B7C3880D1B41}" srcOrd="3" destOrd="0" presId="urn:microsoft.com/office/officeart/2005/8/layout/vList4#1"/>
    <dgm:cxn modelId="{3D909830-4C69-4015-A4EF-1BBC2F80964D}" type="presParOf" srcId="{02B6C12F-DF75-45DE-98EF-4FCDD6E3028F}" destId="{2F0B4940-1D42-4416-B78B-63856A3BB6AB}" srcOrd="4" destOrd="0" presId="urn:microsoft.com/office/officeart/2005/8/layout/vList4#1"/>
    <dgm:cxn modelId="{AB59FBDB-C938-49F9-AA32-90721CC0BDC1}" type="presParOf" srcId="{2F0B4940-1D42-4416-B78B-63856A3BB6AB}" destId="{7AD97188-0829-465A-96FF-5B5487985429}" srcOrd="0" destOrd="0" presId="urn:microsoft.com/office/officeart/2005/8/layout/vList4#1"/>
    <dgm:cxn modelId="{FB5ABC29-7DA3-4645-9F4A-45B17F106901}" type="presParOf" srcId="{2F0B4940-1D42-4416-B78B-63856A3BB6AB}" destId="{0CD9DC72-22A1-413C-B974-ECE7A062AC0D}" srcOrd="1" destOrd="0" presId="urn:microsoft.com/office/officeart/2005/8/layout/vList4#1"/>
    <dgm:cxn modelId="{1B1BF916-EC2B-4F41-8C03-B8BBE927E0FF}" type="presParOf" srcId="{2F0B4940-1D42-4416-B78B-63856A3BB6AB}" destId="{E0440432-D10C-4D45-8E31-739CEBE6317B}" srcOrd="2" destOrd="0" presId="urn:microsoft.com/office/officeart/2005/8/layout/vList4#1"/>
    <dgm:cxn modelId="{4C0EA0E4-1C03-460A-82F2-3F267915F640}" type="presParOf" srcId="{02B6C12F-DF75-45DE-98EF-4FCDD6E3028F}" destId="{4C5E9D6D-718F-46F3-A897-AA95B9E28402}" srcOrd="5" destOrd="0" presId="urn:microsoft.com/office/officeart/2005/8/layout/vList4#1"/>
    <dgm:cxn modelId="{1EDABAC7-6281-45E4-A0C9-60511E83425C}" type="presParOf" srcId="{02B6C12F-DF75-45DE-98EF-4FCDD6E3028F}" destId="{75AB732C-BD26-4968-8462-B9ADDB105990}" srcOrd="6" destOrd="0" presId="urn:microsoft.com/office/officeart/2005/8/layout/vList4#1"/>
    <dgm:cxn modelId="{D3AB8ADF-FDC2-43A7-8239-A58B95C2689D}" type="presParOf" srcId="{75AB732C-BD26-4968-8462-B9ADDB105990}" destId="{637D715C-8FDE-4318-8CEF-9AC3855821C6}" srcOrd="0" destOrd="0" presId="urn:microsoft.com/office/officeart/2005/8/layout/vList4#1"/>
    <dgm:cxn modelId="{043D4EA0-2CF0-4CC6-B357-A257F2FD2BBC}" type="presParOf" srcId="{75AB732C-BD26-4968-8462-B9ADDB105990}" destId="{3A3FDA15-499E-4595-8E36-D6814BD3D7BC}" srcOrd="1" destOrd="0" presId="urn:microsoft.com/office/officeart/2005/8/layout/vList4#1"/>
    <dgm:cxn modelId="{35716E1D-B80F-4902-AE78-991C77BED088}" type="presParOf" srcId="{75AB732C-BD26-4968-8462-B9ADDB105990}" destId="{E439152A-04B0-47DB-A69F-323B522A6709}" srcOrd="2" destOrd="0" presId="urn:microsoft.com/office/officeart/2005/8/layout/vList4#1"/>
    <dgm:cxn modelId="{AF65B67A-1B44-4DCB-AE2A-4978C4E4D4B4}" type="presParOf" srcId="{02B6C12F-DF75-45DE-98EF-4FCDD6E3028F}" destId="{C8660612-EA2D-4C71-9AAA-168E4AEFF8AE}" srcOrd="7" destOrd="0" presId="urn:microsoft.com/office/officeart/2005/8/layout/vList4#1"/>
    <dgm:cxn modelId="{7F38AF77-4118-47B6-A0CE-918CE46BCD6C}" type="presParOf" srcId="{02B6C12F-DF75-45DE-98EF-4FCDD6E3028F}" destId="{D2895FDE-FA52-4030-AEB8-422E1A469779}" srcOrd="8" destOrd="0" presId="urn:microsoft.com/office/officeart/2005/8/layout/vList4#1"/>
    <dgm:cxn modelId="{33B6225E-D184-442F-B156-4776ECEF0DA1}" type="presParOf" srcId="{D2895FDE-FA52-4030-AEB8-422E1A469779}" destId="{08D753BA-4622-4907-BA75-21779E6A668D}" srcOrd="0" destOrd="0" presId="urn:microsoft.com/office/officeart/2005/8/layout/vList4#1"/>
    <dgm:cxn modelId="{4F43D622-CE18-4EEA-B7FB-AB7BC898F930}" type="presParOf" srcId="{D2895FDE-FA52-4030-AEB8-422E1A469779}" destId="{DE28635D-A0B9-4CBC-BD64-C7EE6A48E496}" srcOrd="1" destOrd="0" presId="urn:microsoft.com/office/officeart/2005/8/layout/vList4#1"/>
    <dgm:cxn modelId="{4E7AAD77-2C01-4173-8393-4717F53330FB}" type="presParOf" srcId="{D2895FDE-FA52-4030-AEB8-422E1A469779}" destId="{B920B694-4CD4-4118-B13A-7E597F53080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24B006-02D1-441D-8785-217D7AD3F7CD}" type="doc">
      <dgm:prSet loTypeId="urn:microsoft.com/office/officeart/2005/8/layout/vList4#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71E27FA-511E-4644-A842-7FC737DC517C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9</a:t>
          </a:r>
          <a:r>
            <a:rPr 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月</a:t>
          </a:r>
          <a:r>
            <a:rPr lang="en-US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8</a:t>
          </a:r>
          <a:r>
            <a:rPr 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日舉行「電子廢棄物回收」社區服務</a:t>
          </a:r>
          <a:endParaRPr lang="en-US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43E44655-0BDE-4DA2-8F65-8C77CC383239}" type="parTrans" cxnId="{84E98165-A565-4BE2-A826-2D036106C958}">
      <dgm:prSet/>
      <dgm:spPr/>
      <dgm:t>
        <a:bodyPr/>
        <a:lstStyle/>
        <a:p>
          <a:endParaRPr lang="en-US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45097351-C21E-42B3-8658-115EFE95EA37}" type="sibTrans" cxnId="{84E98165-A565-4BE2-A826-2D036106C958}">
      <dgm:prSet/>
      <dgm:spPr/>
      <dgm:t>
        <a:bodyPr/>
        <a:lstStyle/>
        <a:p>
          <a:endParaRPr lang="en-US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6FCB6C3F-D233-4FB3-A5F7-A60F84D6BFCF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10</a:t>
          </a:r>
          <a:r>
            <a:rPr 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月</a:t>
          </a:r>
          <a:r>
            <a:rPr lang="en-US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2</a:t>
          </a:r>
          <a:r>
            <a:rPr 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日成立</a:t>
          </a:r>
          <a:r>
            <a:rPr lang="en-US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FPCOC</a:t>
          </a:r>
          <a:r>
            <a:rPr 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英文事工籌備小組</a:t>
          </a:r>
          <a:endParaRPr lang="en-US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FEE78600-8626-4DEF-845B-C6E68C46E810}" type="parTrans" cxnId="{EACEFB28-3334-4367-864B-F11138DE7741}">
      <dgm:prSet/>
      <dgm:spPr/>
      <dgm:t>
        <a:bodyPr/>
        <a:lstStyle/>
        <a:p>
          <a:endParaRPr lang="en-US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DDE03D0D-8B1B-4423-9CE8-BBCF143E5562}" type="sibTrans" cxnId="{EACEFB28-3334-4367-864B-F11138DE7741}">
      <dgm:prSet/>
      <dgm:spPr/>
      <dgm:t>
        <a:bodyPr/>
        <a:lstStyle/>
        <a:p>
          <a:endParaRPr lang="en-US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ADB7BE99-B7CE-4035-9828-64A100DDAEA0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10</a:t>
          </a:r>
          <a:r>
            <a:rPr 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月</a:t>
          </a:r>
          <a:r>
            <a:rPr lang="en-US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7</a:t>
          </a:r>
          <a:r>
            <a:rPr 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日台灣伊甸喜恩合唱團音樂見證分享</a:t>
          </a:r>
          <a:endParaRPr lang="en-US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7A653886-4F52-4421-862A-D23F7EB407A5}" type="parTrans" cxnId="{88053F8E-5415-4487-92A6-D85A832D0A76}">
      <dgm:prSet/>
      <dgm:spPr/>
      <dgm:t>
        <a:bodyPr/>
        <a:lstStyle/>
        <a:p>
          <a:endParaRPr lang="en-US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553A2BD7-6E3D-47D9-AEDD-6566B81EE034}" type="sibTrans" cxnId="{88053F8E-5415-4487-92A6-D85A832D0A76}">
      <dgm:prSet/>
      <dgm:spPr/>
      <dgm:t>
        <a:bodyPr/>
        <a:lstStyle/>
        <a:p>
          <a:endParaRPr lang="en-US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B48ED22D-2C0E-4E72-B98F-25F886EAEAB5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11</a:t>
          </a:r>
          <a:r>
            <a:rPr 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月</a:t>
          </a:r>
          <a:r>
            <a:rPr lang="en-US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23-24</a:t>
          </a:r>
          <a:r>
            <a:rPr 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日台灣留學生團契退修會</a:t>
          </a:r>
          <a:endParaRPr lang="en-US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9146B8AA-FD48-4D62-87D6-0F3ACA041A63}" type="parTrans" cxnId="{0018AF64-90C0-4D26-ADCE-18C3E969885E}">
      <dgm:prSet/>
      <dgm:spPr/>
      <dgm:t>
        <a:bodyPr/>
        <a:lstStyle/>
        <a:p>
          <a:endParaRPr lang="en-US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6545DCF0-E1B9-458E-81CE-F10CE9DF44E5}" type="sibTrans" cxnId="{0018AF64-90C0-4D26-ADCE-18C3E969885E}">
      <dgm:prSet/>
      <dgm:spPr/>
      <dgm:t>
        <a:bodyPr/>
        <a:lstStyle/>
        <a:p>
          <a:endParaRPr lang="en-US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5774CA50-CC7B-4BB3-891B-4B16D707A7AC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9</a:t>
          </a:r>
          <a:r>
            <a:rPr 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月</a:t>
          </a:r>
          <a:r>
            <a:rPr lang="en-US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28</a:t>
          </a:r>
          <a:r>
            <a:rPr 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日三間教會中秋節聯合晚會</a:t>
          </a:r>
          <a:endParaRPr lang="en-US" altLang="zh-TW" dirty="0" smtClean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  <a:p>
          <a:r>
            <a:rPr lang="en-US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11</a:t>
          </a:r>
          <a:r>
            <a:rPr 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月</a:t>
          </a:r>
          <a:r>
            <a:rPr lang="en-US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18</a:t>
          </a:r>
          <a:r>
            <a:rPr 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日與西語教會舉行感恩節聯合禮拜</a:t>
          </a:r>
          <a:endParaRPr lang="en-US" altLang="zh-TW" dirty="0" smtClean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  <a:p>
          <a:r>
            <a:rPr lang="en-US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12</a:t>
          </a:r>
          <a:r>
            <a:rPr 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月</a:t>
          </a:r>
          <a:r>
            <a:rPr lang="en-US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23</a:t>
          </a:r>
          <a:r>
            <a:rPr 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日與</a:t>
          </a:r>
          <a:r>
            <a:rPr lang="en-US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Cornerstone</a:t>
          </a:r>
          <a:r>
            <a:rPr 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教會舉行聖誕節聯合禮拜</a:t>
          </a:r>
          <a:endParaRPr lang="en-US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70687623-66BA-4645-A78E-AF2851B872D5}" type="parTrans" cxnId="{BC1EE192-AD7B-47C3-9619-B690E2BB7531}">
      <dgm:prSet/>
      <dgm:spPr/>
      <dgm:t>
        <a:bodyPr/>
        <a:lstStyle/>
        <a:p>
          <a:endParaRPr lang="en-US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F5C125BD-4FDB-4959-9374-9CAA17495640}" type="sibTrans" cxnId="{BC1EE192-AD7B-47C3-9619-B690E2BB7531}">
      <dgm:prSet/>
      <dgm:spPr/>
      <dgm:t>
        <a:bodyPr/>
        <a:lstStyle/>
        <a:p>
          <a:endParaRPr lang="en-US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02B6C12F-DF75-45DE-98EF-4FCDD6E3028F}" type="pres">
      <dgm:prSet presAssocID="{4124B006-02D1-441D-8785-217D7AD3F7C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53FC61-F259-4A4A-958E-FC84E3C98A4A}" type="pres">
      <dgm:prSet presAssocID="{C71E27FA-511E-4644-A842-7FC737DC517C}" presName="comp" presStyleCnt="0"/>
      <dgm:spPr/>
    </dgm:pt>
    <dgm:pt modelId="{CA3CF59C-D033-459D-86BB-B159AFC5162A}" type="pres">
      <dgm:prSet presAssocID="{C71E27FA-511E-4644-A842-7FC737DC517C}" presName="box" presStyleLbl="node1" presStyleIdx="0" presStyleCnt="5"/>
      <dgm:spPr/>
      <dgm:t>
        <a:bodyPr/>
        <a:lstStyle/>
        <a:p>
          <a:endParaRPr lang="en-US"/>
        </a:p>
      </dgm:t>
    </dgm:pt>
    <dgm:pt modelId="{3D0D4F13-3B01-47B6-B488-7F85B1CA43AA}" type="pres">
      <dgm:prSet presAssocID="{C71E27FA-511E-4644-A842-7FC737DC517C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F7E30E8-0BD5-4830-9D56-BBF18F2BEDC3}" type="pres">
      <dgm:prSet presAssocID="{C71E27FA-511E-4644-A842-7FC737DC517C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B785E-F6A4-4401-81AF-A7D1050EF393}" type="pres">
      <dgm:prSet presAssocID="{45097351-C21E-42B3-8658-115EFE95EA37}" presName="spacer" presStyleCnt="0"/>
      <dgm:spPr/>
    </dgm:pt>
    <dgm:pt modelId="{CF5BCCEA-4511-4229-990D-6E72001E804A}" type="pres">
      <dgm:prSet presAssocID="{6FCB6C3F-D233-4FB3-A5F7-A60F84D6BFCF}" presName="comp" presStyleCnt="0"/>
      <dgm:spPr/>
    </dgm:pt>
    <dgm:pt modelId="{C45517DF-524F-47F5-9FFD-011BFEE5CCD1}" type="pres">
      <dgm:prSet presAssocID="{6FCB6C3F-D233-4FB3-A5F7-A60F84D6BFCF}" presName="box" presStyleLbl="node1" presStyleIdx="1" presStyleCnt="5"/>
      <dgm:spPr/>
      <dgm:t>
        <a:bodyPr/>
        <a:lstStyle/>
        <a:p>
          <a:endParaRPr lang="en-US"/>
        </a:p>
      </dgm:t>
    </dgm:pt>
    <dgm:pt modelId="{36EE8504-EAE7-4D1F-9558-83B17E984A47}" type="pres">
      <dgm:prSet presAssocID="{6FCB6C3F-D233-4FB3-A5F7-A60F84D6BFCF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7C27176-4110-4A8C-BB35-C29AA0A2142B}" type="pres">
      <dgm:prSet presAssocID="{6FCB6C3F-D233-4FB3-A5F7-A60F84D6BFCF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8C97B-7AC7-40E2-906E-B7C3880D1B41}" type="pres">
      <dgm:prSet presAssocID="{DDE03D0D-8B1B-4423-9CE8-BBCF143E5562}" presName="spacer" presStyleCnt="0"/>
      <dgm:spPr/>
    </dgm:pt>
    <dgm:pt modelId="{2F0B4940-1D42-4416-B78B-63856A3BB6AB}" type="pres">
      <dgm:prSet presAssocID="{ADB7BE99-B7CE-4035-9828-64A100DDAEA0}" presName="comp" presStyleCnt="0"/>
      <dgm:spPr/>
    </dgm:pt>
    <dgm:pt modelId="{7AD97188-0829-465A-96FF-5B5487985429}" type="pres">
      <dgm:prSet presAssocID="{ADB7BE99-B7CE-4035-9828-64A100DDAEA0}" presName="box" presStyleLbl="node1" presStyleIdx="2" presStyleCnt="5"/>
      <dgm:spPr/>
      <dgm:t>
        <a:bodyPr/>
        <a:lstStyle/>
        <a:p>
          <a:endParaRPr lang="en-US"/>
        </a:p>
      </dgm:t>
    </dgm:pt>
    <dgm:pt modelId="{0CD9DC72-22A1-413C-B974-ECE7A062AC0D}" type="pres">
      <dgm:prSet presAssocID="{ADB7BE99-B7CE-4035-9828-64A100DDAEA0}" presName="img" presStyleLbl="fgImgPlace1" presStyleIdx="2" presStyleCnt="5" custLinFactNeighborX="1123" custLinFactNeighborY="1182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0440432-D10C-4D45-8E31-739CEBE6317B}" type="pres">
      <dgm:prSet presAssocID="{ADB7BE99-B7CE-4035-9828-64A100DDAEA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E9D6D-718F-46F3-A897-AA95B9E28402}" type="pres">
      <dgm:prSet presAssocID="{553A2BD7-6E3D-47D9-AEDD-6566B81EE034}" presName="spacer" presStyleCnt="0"/>
      <dgm:spPr/>
    </dgm:pt>
    <dgm:pt modelId="{75AB732C-BD26-4968-8462-B9ADDB105990}" type="pres">
      <dgm:prSet presAssocID="{B48ED22D-2C0E-4E72-B98F-25F886EAEAB5}" presName="comp" presStyleCnt="0"/>
      <dgm:spPr/>
    </dgm:pt>
    <dgm:pt modelId="{637D715C-8FDE-4318-8CEF-9AC3855821C6}" type="pres">
      <dgm:prSet presAssocID="{B48ED22D-2C0E-4E72-B98F-25F886EAEAB5}" presName="box" presStyleLbl="node1" presStyleIdx="3" presStyleCnt="5"/>
      <dgm:spPr/>
      <dgm:t>
        <a:bodyPr/>
        <a:lstStyle/>
        <a:p>
          <a:endParaRPr lang="en-US"/>
        </a:p>
      </dgm:t>
    </dgm:pt>
    <dgm:pt modelId="{3A3FDA15-499E-4595-8E36-D6814BD3D7BC}" type="pres">
      <dgm:prSet presAssocID="{B48ED22D-2C0E-4E72-B98F-25F886EAEAB5}" presName="img" presStyleLbl="fgImgPlace1" presStyleIdx="3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439152A-04B0-47DB-A69F-323B522A6709}" type="pres">
      <dgm:prSet presAssocID="{B48ED22D-2C0E-4E72-B98F-25F886EAEAB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60612-EA2D-4C71-9AAA-168E4AEFF8AE}" type="pres">
      <dgm:prSet presAssocID="{6545DCF0-E1B9-458E-81CE-F10CE9DF44E5}" presName="spacer" presStyleCnt="0"/>
      <dgm:spPr/>
    </dgm:pt>
    <dgm:pt modelId="{D2895FDE-FA52-4030-AEB8-422E1A469779}" type="pres">
      <dgm:prSet presAssocID="{5774CA50-CC7B-4BB3-891B-4B16D707A7AC}" presName="comp" presStyleCnt="0"/>
      <dgm:spPr/>
    </dgm:pt>
    <dgm:pt modelId="{08D753BA-4622-4907-BA75-21779E6A668D}" type="pres">
      <dgm:prSet presAssocID="{5774CA50-CC7B-4BB3-891B-4B16D707A7AC}" presName="box" presStyleLbl="node1" presStyleIdx="4" presStyleCnt="5" custScaleY="172944"/>
      <dgm:spPr/>
      <dgm:t>
        <a:bodyPr/>
        <a:lstStyle/>
        <a:p>
          <a:endParaRPr lang="en-US"/>
        </a:p>
      </dgm:t>
    </dgm:pt>
    <dgm:pt modelId="{DE28635D-A0B9-4CBC-BD64-C7EE6A48E496}" type="pres">
      <dgm:prSet presAssocID="{5774CA50-CC7B-4BB3-891B-4B16D707A7AC}" presName="img" presStyleLbl="fgImgPlace1" presStyleIdx="4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920B694-4CD4-4118-B13A-7E597F530801}" type="pres">
      <dgm:prSet presAssocID="{5774CA50-CC7B-4BB3-891B-4B16D707A7AC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CEEA49-FED1-4CC6-BB97-0AA94329EE1B}" type="presOf" srcId="{C71E27FA-511E-4644-A842-7FC737DC517C}" destId="{CA3CF59C-D033-459D-86BB-B159AFC5162A}" srcOrd="0" destOrd="0" presId="urn:microsoft.com/office/officeart/2005/8/layout/vList4#2"/>
    <dgm:cxn modelId="{74016CF2-4F3E-497C-913A-6CD11F1AC717}" type="presOf" srcId="{5774CA50-CC7B-4BB3-891B-4B16D707A7AC}" destId="{08D753BA-4622-4907-BA75-21779E6A668D}" srcOrd="0" destOrd="0" presId="urn:microsoft.com/office/officeart/2005/8/layout/vList4#2"/>
    <dgm:cxn modelId="{DE0AD060-54D9-415B-9C0F-A4527CB14852}" type="presOf" srcId="{6FCB6C3F-D233-4FB3-A5F7-A60F84D6BFCF}" destId="{C45517DF-524F-47F5-9FFD-011BFEE5CCD1}" srcOrd="0" destOrd="0" presId="urn:microsoft.com/office/officeart/2005/8/layout/vList4#2"/>
    <dgm:cxn modelId="{E8A7D06D-15E1-475A-AEBA-0DF5EF1DE592}" type="presOf" srcId="{ADB7BE99-B7CE-4035-9828-64A100DDAEA0}" destId="{7AD97188-0829-465A-96FF-5B5487985429}" srcOrd="0" destOrd="0" presId="urn:microsoft.com/office/officeart/2005/8/layout/vList4#2"/>
    <dgm:cxn modelId="{D35FB3AE-E87F-4F66-926B-93B515FFACF5}" type="presOf" srcId="{6FCB6C3F-D233-4FB3-A5F7-A60F84D6BFCF}" destId="{B7C27176-4110-4A8C-BB35-C29AA0A2142B}" srcOrd="1" destOrd="0" presId="urn:microsoft.com/office/officeart/2005/8/layout/vList4#2"/>
    <dgm:cxn modelId="{DC2FE210-3186-4B92-B123-08F7D0394D9D}" type="presOf" srcId="{ADB7BE99-B7CE-4035-9828-64A100DDAEA0}" destId="{E0440432-D10C-4D45-8E31-739CEBE6317B}" srcOrd="1" destOrd="0" presId="urn:microsoft.com/office/officeart/2005/8/layout/vList4#2"/>
    <dgm:cxn modelId="{F148A45C-2C13-4F62-8712-DA4BCF5BCDBD}" type="presOf" srcId="{5774CA50-CC7B-4BB3-891B-4B16D707A7AC}" destId="{B920B694-4CD4-4118-B13A-7E597F530801}" srcOrd="1" destOrd="0" presId="urn:microsoft.com/office/officeart/2005/8/layout/vList4#2"/>
    <dgm:cxn modelId="{0018AF64-90C0-4D26-ADCE-18C3E969885E}" srcId="{4124B006-02D1-441D-8785-217D7AD3F7CD}" destId="{B48ED22D-2C0E-4E72-B98F-25F886EAEAB5}" srcOrd="3" destOrd="0" parTransId="{9146B8AA-FD48-4D62-87D6-0F3ACA041A63}" sibTransId="{6545DCF0-E1B9-458E-81CE-F10CE9DF44E5}"/>
    <dgm:cxn modelId="{84E98165-A565-4BE2-A826-2D036106C958}" srcId="{4124B006-02D1-441D-8785-217D7AD3F7CD}" destId="{C71E27FA-511E-4644-A842-7FC737DC517C}" srcOrd="0" destOrd="0" parTransId="{43E44655-0BDE-4DA2-8F65-8C77CC383239}" sibTransId="{45097351-C21E-42B3-8658-115EFE95EA37}"/>
    <dgm:cxn modelId="{9E9A5FAB-7954-4E2D-B86F-96CC0C366531}" type="presOf" srcId="{B48ED22D-2C0E-4E72-B98F-25F886EAEAB5}" destId="{E439152A-04B0-47DB-A69F-323B522A6709}" srcOrd="1" destOrd="0" presId="urn:microsoft.com/office/officeart/2005/8/layout/vList4#2"/>
    <dgm:cxn modelId="{88053F8E-5415-4487-92A6-D85A832D0A76}" srcId="{4124B006-02D1-441D-8785-217D7AD3F7CD}" destId="{ADB7BE99-B7CE-4035-9828-64A100DDAEA0}" srcOrd="2" destOrd="0" parTransId="{7A653886-4F52-4421-862A-D23F7EB407A5}" sibTransId="{553A2BD7-6E3D-47D9-AEDD-6566B81EE034}"/>
    <dgm:cxn modelId="{027133FB-F770-40C3-B0AA-7292D625E11C}" type="presOf" srcId="{B48ED22D-2C0E-4E72-B98F-25F886EAEAB5}" destId="{637D715C-8FDE-4318-8CEF-9AC3855821C6}" srcOrd="0" destOrd="0" presId="urn:microsoft.com/office/officeart/2005/8/layout/vList4#2"/>
    <dgm:cxn modelId="{BC1EE192-AD7B-47C3-9619-B690E2BB7531}" srcId="{4124B006-02D1-441D-8785-217D7AD3F7CD}" destId="{5774CA50-CC7B-4BB3-891B-4B16D707A7AC}" srcOrd="4" destOrd="0" parTransId="{70687623-66BA-4645-A78E-AF2851B872D5}" sibTransId="{F5C125BD-4FDB-4959-9374-9CAA17495640}"/>
    <dgm:cxn modelId="{EACEFB28-3334-4367-864B-F11138DE7741}" srcId="{4124B006-02D1-441D-8785-217D7AD3F7CD}" destId="{6FCB6C3F-D233-4FB3-A5F7-A60F84D6BFCF}" srcOrd="1" destOrd="0" parTransId="{FEE78600-8626-4DEF-845B-C6E68C46E810}" sibTransId="{DDE03D0D-8B1B-4423-9CE8-BBCF143E5562}"/>
    <dgm:cxn modelId="{BA4B1FD8-E19D-450B-B602-D987D71ED4CC}" type="presOf" srcId="{4124B006-02D1-441D-8785-217D7AD3F7CD}" destId="{02B6C12F-DF75-45DE-98EF-4FCDD6E3028F}" srcOrd="0" destOrd="0" presId="urn:microsoft.com/office/officeart/2005/8/layout/vList4#2"/>
    <dgm:cxn modelId="{DAA32356-AD93-42DD-90FD-EFC84F852AFD}" type="presOf" srcId="{C71E27FA-511E-4644-A842-7FC737DC517C}" destId="{8F7E30E8-0BD5-4830-9D56-BBF18F2BEDC3}" srcOrd="1" destOrd="0" presId="urn:microsoft.com/office/officeart/2005/8/layout/vList4#2"/>
    <dgm:cxn modelId="{E57F3DBC-028B-4872-8C22-14EE5A4B5749}" type="presParOf" srcId="{02B6C12F-DF75-45DE-98EF-4FCDD6E3028F}" destId="{D853FC61-F259-4A4A-958E-FC84E3C98A4A}" srcOrd="0" destOrd="0" presId="urn:microsoft.com/office/officeart/2005/8/layout/vList4#2"/>
    <dgm:cxn modelId="{B863972E-B7AF-4824-82F5-A25D23E21A1D}" type="presParOf" srcId="{D853FC61-F259-4A4A-958E-FC84E3C98A4A}" destId="{CA3CF59C-D033-459D-86BB-B159AFC5162A}" srcOrd="0" destOrd="0" presId="urn:microsoft.com/office/officeart/2005/8/layout/vList4#2"/>
    <dgm:cxn modelId="{7EED9F44-B7E1-4D8D-9649-FC86F4295151}" type="presParOf" srcId="{D853FC61-F259-4A4A-958E-FC84E3C98A4A}" destId="{3D0D4F13-3B01-47B6-B488-7F85B1CA43AA}" srcOrd="1" destOrd="0" presId="urn:microsoft.com/office/officeart/2005/8/layout/vList4#2"/>
    <dgm:cxn modelId="{A710CCCE-7878-4080-A5A7-8E7672F8765C}" type="presParOf" srcId="{D853FC61-F259-4A4A-958E-FC84E3C98A4A}" destId="{8F7E30E8-0BD5-4830-9D56-BBF18F2BEDC3}" srcOrd="2" destOrd="0" presId="urn:microsoft.com/office/officeart/2005/8/layout/vList4#2"/>
    <dgm:cxn modelId="{17B77293-76F7-4279-9713-39F4AF3CB28C}" type="presParOf" srcId="{02B6C12F-DF75-45DE-98EF-4FCDD6E3028F}" destId="{CB3B785E-F6A4-4401-81AF-A7D1050EF393}" srcOrd="1" destOrd="0" presId="urn:microsoft.com/office/officeart/2005/8/layout/vList4#2"/>
    <dgm:cxn modelId="{4D66E873-6387-4994-923E-60BC1A2F3F81}" type="presParOf" srcId="{02B6C12F-DF75-45DE-98EF-4FCDD6E3028F}" destId="{CF5BCCEA-4511-4229-990D-6E72001E804A}" srcOrd="2" destOrd="0" presId="urn:microsoft.com/office/officeart/2005/8/layout/vList4#2"/>
    <dgm:cxn modelId="{7D0DE65E-BDFE-4115-B149-36894C0367BE}" type="presParOf" srcId="{CF5BCCEA-4511-4229-990D-6E72001E804A}" destId="{C45517DF-524F-47F5-9FFD-011BFEE5CCD1}" srcOrd="0" destOrd="0" presId="urn:microsoft.com/office/officeart/2005/8/layout/vList4#2"/>
    <dgm:cxn modelId="{7EABEBC8-8459-406B-A26F-643C27F5C446}" type="presParOf" srcId="{CF5BCCEA-4511-4229-990D-6E72001E804A}" destId="{36EE8504-EAE7-4D1F-9558-83B17E984A47}" srcOrd="1" destOrd="0" presId="urn:microsoft.com/office/officeart/2005/8/layout/vList4#2"/>
    <dgm:cxn modelId="{DBCBC3E8-2051-414A-BFD4-A30147E2E0E0}" type="presParOf" srcId="{CF5BCCEA-4511-4229-990D-6E72001E804A}" destId="{B7C27176-4110-4A8C-BB35-C29AA0A2142B}" srcOrd="2" destOrd="0" presId="urn:microsoft.com/office/officeart/2005/8/layout/vList4#2"/>
    <dgm:cxn modelId="{FF5633F4-88DA-4B47-A2F1-4F0821473733}" type="presParOf" srcId="{02B6C12F-DF75-45DE-98EF-4FCDD6E3028F}" destId="{F9B8C97B-7AC7-40E2-906E-B7C3880D1B41}" srcOrd="3" destOrd="0" presId="urn:microsoft.com/office/officeart/2005/8/layout/vList4#2"/>
    <dgm:cxn modelId="{80CBD22C-5C4C-49F3-BACA-25A57AB84C4B}" type="presParOf" srcId="{02B6C12F-DF75-45DE-98EF-4FCDD6E3028F}" destId="{2F0B4940-1D42-4416-B78B-63856A3BB6AB}" srcOrd="4" destOrd="0" presId="urn:microsoft.com/office/officeart/2005/8/layout/vList4#2"/>
    <dgm:cxn modelId="{F0260222-3E3F-4883-B538-3530FA83012E}" type="presParOf" srcId="{2F0B4940-1D42-4416-B78B-63856A3BB6AB}" destId="{7AD97188-0829-465A-96FF-5B5487985429}" srcOrd="0" destOrd="0" presId="urn:microsoft.com/office/officeart/2005/8/layout/vList4#2"/>
    <dgm:cxn modelId="{A22A8596-5F8F-405D-9DFA-196C5A739F9C}" type="presParOf" srcId="{2F0B4940-1D42-4416-B78B-63856A3BB6AB}" destId="{0CD9DC72-22A1-413C-B974-ECE7A062AC0D}" srcOrd="1" destOrd="0" presId="urn:microsoft.com/office/officeart/2005/8/layout/vList4#2"/>
    <dgm:cxn modelId="{DCBC0BDE-ED0E-48BC-A50A-E040FAA3E006}" type="presParOf" srcId="{2F0B4940-1D42-4416-B78B-63856A3BB6AB}" destId="{E0440432-D10C-4D45-8E31-739CEBE6317B}" srcOrd="2" destOrd="0" presId="urn:microsoft.com/office/officeart/2005/8/layout/vList4#2"/>
    <dgm:cxn modelId="{29E1CAFB-F0A0-4F3D-B8A3-EDBC54DEA93A}" type="presParOf" srcId="{02B6C12F-DF75-45DE-98EF-4FCDD6E3028F}" destId="{4C5E9D6D-718F-46F3-A897-AA95B9E28402}" srcOrd="5" destOrd="0" presId="urn:microsoft.com/office/officeart/2005/8/layout/vList4#2"/>
    <dgm:cxn modelId="{6979703B-1655-4A81-B80D-AD72284D93A4}" type="presParOf" srcId="{02B6C12F-DF75-45DE-98EF-4FCDD6E3028F}" destId="{75AB732C-BD26-4968-8462-B9ADDB105990}" srcOrd="6" destOrd="0" presId="urn:microsoft.com/office/officeart/2005/8/layout/vList4#2"/>
    <dgm:cxn modelId="{050640E8-6920-4F50-82D0-7DCFE40162AA}" type="presParOf" srcId="{75AB732C-BD26-4968-8462-B9ADDB105990}" destId="{637D715C-8FDE-4318-8CEF-9AC3855821C6}" srcOrd="0" destOrd="0" presId="urn:microsoft.com/office/officeart/2005/8/layout/vList4#2"/>
    <dgm:cxn modelId="{DF496D60-4745-4C41-85C0-9DF44037A9F2}" type="presParOf" srcId="{75AB732C-BD26-4968-8462-B9ADDB105990}" destId="{3A3FDA15-499E-4595-8E36-D6814BD3D7BC}" srcOrd="1" destOrd="0" presId="urn:microsoft.com/office/officeart/2005/8/layout/vList4#2"/>
    <dgm:cxn modelId="{ABB651C4-5CDC-4C56-930E-8A76BD00715F}" type="presParOf" srcId="{75AB732C-BD26-4968-8462-B9ADDB105990}" destId="{E439152A-04B0-47DB-A69F-323B522A6709}" srcOrd="2" destOrd="0" presId="urn:microsoft.com/office/officeart/2005/8/layout/vList4#2"/>
    <dgm:cxn modelId="{926283C6-CF02-4014-AC5A-454F6A48F8DF}" type="presParOf" srcId="{02B6C12F-DF75-45DE-98EF-4FCDD6E3028F}" destId="{C8660612-EA2D-4C71-9AAA-168E4AEFF8AE}" srcOrd="7" destOrd="0" presId="urn:microsoft.com/office/officeart/2005/8/layout/vList4#2"/>
    <dgm:cxn modelId="{5DABE759-8F32-4AFD-A68B-DF6C2AD39B55}" type="presParOf" srcId="{02B6C12F-DF75-45DE-98EF-4FCDD6E3028F}" destId="{D2895FDE-FA52-4030-AEB8-422E1A469779}" srcOrd="8" destOrd="0" presId="urn:microsoft.com/office/officeart/2005/8/layout/vList4#2"/>
    <dgm:cxn modelId="{FA63727B-D063-487B-A593-387BD70D83BD}" type="presParOf" srcId="{D2895FDE-FA52-4030-AEB8-422E1A469779}" destId="{08D753BA-4622-4907-BA75-21779E6A668D}" srcOrd="0" destOrd="0" presId="urn:microsoft.com/office/officeart/2005/8/layout/vList4#2"/>
    <dgm:cxn modelId="{88C9FECA-4310-45FB-9ED7-9497723568C1}" type="presParOf" srcId="{D2895FDE-FA52-4030-AEB8-422E1A469779}" destId="{DE28635D-A0B9-4CBC-BD64-C7EE6A48E496}" srcOrd="1" destOrd="0" presId="urn:microsoft.com/office/officeart/2005/8/layout/vList4#2"/>
    <dgm:cxn modelId="{73FF7C8E-022F-4113-97BA-18BFBF0482DA}" type="presParOf" srcId="{D2895FDE-FA52-4030-AEB8-422E1A469779}" destId="{B920B694-4CD4-4118-B13A-7E597F530801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5281F-0027-4BAD-A9B3-FD78EA221ECB}">
      <dsp:nvSpPr>
        <dsp:cNvPr id="0" name=""/>
        <dsp:cNvSpPr/>
      </dsp:nvSpPr>
      <dsp:spPr>
        <a:xfrm rot="16200000">
          <a:off x="409" y="1066"/>
          <a:ext cx="2334666" cy="2334666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</a:rPr>
            <a:t>一個應許</a:t>
          </a:r>
          <a:endParaRPr lang="en-US" sz="2800" b="1" kern="1200" dirty="0">
            <a:solidFill>
              <a:schemeClr val="tx1"/>
            </a:solidFill>
          </a:endParaRPr>
        </a:p>
      </dsp:txBody>
      <dsp:txXfrm rot="5400000">
        <a:off x="409" y="584732"/>
        <a:ext cx="1926099" cy="1167333"/>
      </dsp:txXfrm>
    </dsp:sp>
    <dsp:sp modelId="{232FAEDE-4D85-4555-A69D-28BCD0BF10B4}">
      <dsp:nvSpPr>
        <dsp:cNvPr id="0" name=""/>
        <dsp:cNvSpPr/>
      </dsp:nvSpPr>
      <dsp:spPr>
        <a:xfrm rot="5400000">
          <a:off x="2465523" y="1066"/>
          <a:ext cx="2334666" cy="2334666"/>
        </a:xfrm>
        <a:prstGeom prst="downArrow">
          <a:avLst>
            <a:gd name="adj1" fmla="val 50000"/>
            <a:gd name="adj2" fmla="val 35000"/>
          </a:avLst>
        </a:prstGeom>
        <a:solidFill>
          <a:srgbClr val="92D05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</a:rPr>
            <a:t>一個行動</a:t>
          </a:r>
          <a:endParaRPr lang="en-US" sz="2800" b="1" kern="1200" dirty="0">
            <a:solidFill>
              <a:schemeClr val="tx1"/>
            </a:solidFill>
          </a:endParaRPr>
        </a:p>
      </dsp:txBody>
      <dsp:txXfrm rot="-5400000">
        <a:off x="2874090" y="584733"/>
        <a:ext cx="1926099" cy="1167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CF59C-D033-459D-86BB-B159AFC5162A}">
      <dsp:nvSpPr>
        <dsp:cNvPr id="0" name=""/>
        <dsp:cNvSpPr/>
      </dsp:nvSpPr>
      <dsp:spPr>
        <a:xfrm>
          <a:off x="0" y="0"/>
          <a:ext cx="8229600" cy="940097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1</a:t>
          </a:r>
          <a:r>
            <a:rPr lang="zh-TW" sz="24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月</a:t>
          </a:r>
          <a:r>
            <a:rPr lang="en-US" sz="24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8</a:t>
          </a:r>
          <a:r>
            <a:rPr lang="zh-TW" sz="24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日第一次來教會講道，禮拜後臨時和會，監選通過擔任本會牧師</a:t>
          </a:r>
          <a:endParaRPr lang="en-US" sz="240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1739929" y="0"/>
        <a:ext cx="6489670" cy="940097"/>
      </dsp:txXfrm>
    </dsp:sp>
    <dsp:sp modelId="{3D0D4F13-3B01-47B6-B488-7F85B1CA43AA}">
      <dsp:nvSpPr>
        <dsp:cNvPr id="0" name=""/>
        <dsp:cNvSpPr/>
      </dsp:nvSpPr>
      <dsp:spPr>
        <a:xfrm>
          <a:off x="94009" y="94009"/>
          <a:ext cx="1645920" cy="7520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517DF-524F-47F5-9FFD-011BFEE5CCD1}">
      <dsp:nvSpPr>
        <dsp:cNvPr id="0" name=""/>
        <dsp:cNvSpPr/>
      </dsp:nvSpPr>
      <dsp:spPr>
        <a:xfrm>
          <a:off x="0" y="1034107"/>
          <a:ext cx="8229600" cy="940097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132746"/>
            <a:satOff val="1351"/>
            <a:lumOff val="81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4</a:t>
          </a:r>
          <a:r>
            <a:rPr lang="zh-TW" sz="2400" kern="120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月</a:t>
          </a:r>
          <a:r>
            <a:rPr lang="en-US" sz="2400" kern="120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15</a:t>
          </a:r>
          <a:r>
            <a:rPr lang="zh-TW" sz="2400" kern="120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日許牧師就任典禮，典禮後舉行擴建破土典禮</a:t>
          </a:r>
          <a:endParaRPr lang="en-US" sz="2400" kern="12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1739929" y="1034107"/>
        <a:ext cx="6489670" cy="940097"/>
      </dsp:txXfrm>
    </dsp:sp>
    <dsp:sp modelId="{36EE8504-EAE7-4D1F-9558-83B17E984A47}">
      <dsp:nvSpPr>
        <dsp:cNvPr id="0" name=""/>
        <dsp:cNvSpPr/>
      </dsp:nvSpPr>
      <dsp:spPr>
        <a:xfrm>
          <a:off x="94009" y="1128117"/>
          <a:ext cx="1645920" cy="7520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97188-0829-465A-96FF-5B5487985429}">
      <dsp:nvSpPr>
        <dsp:cNvPr id="0" name=""/>
        <dsp:cNvSpPr/>
      </dsp:nvSpPr>
      <dsp:spPr>
        <a:xfrm>
          <a:off x="0" y="2068214"/>
          <a:ext cx="8229600" cy="940097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265492"/>
            <a:satOff val="2703"/>
            <a:lumOff val="162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6</a:t>
          </a:r>
          <a:r>
            <a:rPr lang="zh-TW" sz="24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月</a:t>
          </a:r>
          <a:r>
            <a:rPr lang="en-US" sz="24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15-17</a:t>
          </a:r>
          <a:r>
            <a:rPr lang="zh-TW" sz="24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日南加州</a:t>
          </a:r>
          <a:r>
            <a:rPr lang="en-US" sz="24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TPC</a:t>
          </a:r>
          <a:r>
            <a:rPr lang="zh-TW" sz="24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聯合靈修會</a:t>
          </a:r>
          <a:endParaRPr lang="en-US" sz="240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1739929" y="2068214"/>
        <a:ext cx="6489670" cy="940097"/>
      </dsp:txXfrm>
    </dsp:sp>
    <dsp:sp modelId="{0CD9DC72-22A1-413C-B974-ECE7A062AC0D}">
      <dsp:nvSpPr>
        <dsp:cNvPr id="0" name=""/>
        <dsp:cNvSpPr/>
      </dsp:nvSpPr>
      <dsp:spPr>
        <a:xfrm>
          <a:off x="112493" y="2251165"/>
          <a:ext cx="1645920" cy="7520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D715C-8FDE-4318-8CEF-9AC3855821C6}">
      <dsp:nvSpPr>
        <dsp:cNvPr id="0" name=""/>
        <dsp:cNvSpPr/>
      </dsp:nvSpPr>
      <dsp:spPr>
        <a:xfrm>
          <a:off x="0" y="3102322"/>
          <a:ext cx="8229600" cy="940097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398238"/>
            <a:satOff val="4054"/>
            <a:lumOff val="243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7</a:t>
          </a:r>
          <a:r>
            <a:rPr lang="zh-TW" sz="24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月</a:t>
          </a:r>
          <a:r>
            <a:rPr lang="en-US" sz="24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28</a:t>
          </a:r>
          <a:r>
            <a:rPr lang="zh-TW" sz="24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日舉行長執同工訓練會，分享「家庭分區小組」異象</a:t>
          </a:r>
          <a:endParaRPr lang="en-US" sz="240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1739929" y="3102322"/>
        <a:ext cx="6489670" cy="940097"/>
      </dsp:txXfrm>
    </dsp:sp>
    <dsp:sp modelId="{3A3FDA15-499E-4595-8E36-D6814BD3D7BC}">
      <dsp:nvSpPr>
        <dsp:cNvPr id="0" name=""/>
        <dsp:cNvSpPr/>
      </dsp:nvSpPr>
      <dsp:spPr>
        <a:xfrm>
          <a:off x="94009" y="3196332"/>
          <a:ext cx="1645920" cy="7520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753BA-4622-4907-BA75-21779E6A668D}">
      <dsp:nvSpPr>
        <dsp:cNvPr id="0" name=""/>
        <dsp:cNvSpPr/>
      </dsp:nvSpPr>
      <dsp:spPr>
        <a:xfrm>
          <a:off x="0" y="4136429"/>
          <a:ext cx="8229600" cy="940097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530984"/>
            <a:satOff val="5406"/>
            <a:lumOff val="324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8</a:t>
          </a:r>
          <a:r>
            <a:rPr lang="zh-TW" sz="2400" kern="120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月</a:t>
          </a:r>
          <a:r>
            <a:rPr lang="en-US" sz="2400" kern="120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25</a:t>
          </a:r>
          <a:r>
            <a:rPr lang="zh-TW" sz="2400" kern="120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日墨西哥愛爾妮妞市宣教關懷</a:t>
          </a:r>
          <a:endParaRPr lang="en-US" sz="2400" kern="12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1739929" y="4136429"/>
        <a:ext cx="6489670" cy="940097"/>
      </dsp:txXfrm>
    </dsp:sp>
    <dsp:sp modelId="{DE28635D-A0B9-4CBC-BD64-C7EE6A48E496}">
      <dsp:nvSpPr>
        <dsp:cNvPr id="0" name=""/>
        <dsp:cNvSpPr/>
      </dsp:nvSpPr>
      <dsp:spPr>
        <a:xfrm>
          <a:off x="94009" y="4230439"/>
          <a:ext cx="1645920" cy="7520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CF59C-D033-459D-86BB-B159AFC5162A}">
      <dsp:nvSpPr>
        <dsp:cNvPr id="0" name=""/>
        <dsp:cNvSpPr/>
      </dsp:nvSpPr>
      <dsp:spPr>
        <a:xfrm>
          <a:off x="0" y="0"/>
          <a:ext cx="8229600" cy="101902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9</a:t>
          </a:r>
          <a:r>
            <a:rPr lang="zh-TW" sz="23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月</a:t>
          </a:r>
          <a:r>
            <a:rPr lang="en-US" sz="23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8</a:t>
          </a:r>
          <a:r>
            <a:rPr lang="zh-TW" sz="23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日舉行「電子廢棄物回收」社區服務</a:t>
          </a:r>
          <a:endParaRPr lang="en-US" sz="230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1747822" y="0"/>
        <a:ext cx="6481777" cy="1019026"/>
      </dsp:txXfrm>
    </dsp:sp>
    <dsp:sp modelId="{3D0D4F13-3B01-47B6-B488-7F85B1CA43AA}">
      <dsp:nvSpPr>
        <dsp:cNvPr id="0" name=""/>
        <dsp:cNvSpPr/>
      </dsp:nvSpPr>
      <dsp:spPr>
        <a:xfrm>
          <a:off x="101902" y="101902"/>
          <a:ext cx="1645920" cy="8152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517DF-524F-47F5-9FFD-011BFEE5CCD1}">
      <dsp:nvSpPr>
        <dsp:cNvPr id="0" name=""/>
        <dsp:cNvSpPr/>
      </dsp:nvSpPr>
      <dsp:spPr>
        <a:xfrm>
          <a:off x="0" y="1120928"/>
          <a:ext cx="8229600" cy="101902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132746"/>
            <a:satOff val="1351"/>
            <a:lumOff val="81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10</a:t>
          </a:r>
          <a:r>
            <a:rPr lang="zh-TW" sz="23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月</a:t>
          </a:r>
          <a:r>
            <a:rPr lang="en-US" sz="23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2</a:t>
          </a:r>
          <a:r>
            <a:rPr lang="zh-TW" sz="23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日成立</a:t>
          </a:r>
          <a:r>
            <a:rPr lang="en-US" sz="23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FPCOC</a:t>
          </a:r>
          <a:r>
            <a:rPr lang="zh-TW" sz="23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英文事工籌備小組</a:t>
          </a:r>
          <a:endParaRPr lang="en-US" sz="230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1747822" y="1120928"/>
        <a:ext cx="6481777" cy="1019026"/>
      </dsp:txXfrm>
    </dsp:sp>
    <dsp:sp modelId="{36EE8504-EAE7-4D1F-9558-83B17E984A47}">
      <dsp:nvSpPr>
        <dsp:cNvPr id="0" name=""/>
        <dsp:cNvSpPr/>
      </dsp:nvSpPr>
      <dsp:spPr>
        <a:xfrm>
          <a:off x="101902" y="1222831"/>
          <a:ext cx="1645920" cy="8152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97188-0829-465A-96FF-5B5487985429}">
      <dsp:nvSpPr>
        <dsp:cNvPr id="0" name=""/>
        <dsp:cNvSpPr/>
      </dsp:nvSpPr>
      <dsp:spPr>
        <a:xfrm>
          <a:off x="0" y="2241857"/>
          <a:ext cx="8229600" cy="101902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265492"/>
            <a:satOff val="2703"/>
            <a:lumOff val="162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10</a:t>
          </a:r>
          <a:r>
            <a:rPr lang="zh-TW" sz="23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月</a:t>
          </a:r>
          <a:r>
            <a:rPr lang="en-US" sz="23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7</a:t>
          </a:r>
          <a:r>
            <a:rPr lang="zh-TW" sz="23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日台灣伊甸喜恩合唱團音樂見證分享</a:t>
          </a:r>
          <a:endParaRPr lang="en-US" sz="230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1747822" y="2241857"/>
        <a:ext cx="6481777" cy="1019026"/>
      </dsp:txXfrm>
    </dsp:sp>
    <dsp:sp modelId="{0CD9DC72-22A1-413C-B974-ECE7A062AC0D}">
      <dsp:nvSpPr>
        <dsp:cNvPr id="0" name=""/>
        <dsp:cNvSpPr/>
      </dsp:nvSpPr>
      <dsp:spPr>
        <a:xfrm>
          <a:off x="120386" y="2440168"/>
          <a:ext cx="1645920" cy="8152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D715C-8FDE-4318-8CEF-9AC3855821C6}">
      <dsp:nvSpPr>
        <dsp:cNvPr id="0" name=""/>
        <dsp:cNvSpPr/>
      </dsp:nvSpPr>
      <dsp:spPr>
        <a:xfrm>
          <a:off x="0" y="3362786"/>
          <a:ext cx="8229600" cy="101902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398238"/>
            <a:satOff val="4054"/>
            <a:lumOff val="243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11</a:t>
          </a:r>
          <a:r>
            <a:rPr lang="zh-TW" sz="23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月</a:t>
          </a:r>
          <a:r>
            <a:rPr lang="en-US" sz="23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23-24</a:t>
          </a:r>
          <a:r>
            <a:rPr lang="zh-TW" sz="23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日台灣留學生團契退修會</a:t>
          </a:r>
          <a:endParaRPr lang="en-US" sz="230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1747822" y="3362786"/>
        <a:ext cx="6481777" cy="1019026"/>
      </dsp:txXfrm>
    </dsp:sp>
    <dsp:sp modelId="{3A3FDA15-499E-4595-8E36-D6814BD3D7BC}">
      <dsp:nvSpPr>
        <dsp:cNvPr id="0" name=""/>
        <dsp:cNvSpPr/>
      </dsp:nvSpPr>
      <dsp:spPr>
        <a:xfrm>
          <a:off x="101902" y="3464688"/>
          <a:ext cx="1645920" cy="8152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753BA-4622-4907-BA75-21779E6A668D}">
      <dsp:nvSpPr>
        <dsp:cNvPr id="0" name=""/>
        <dsp:cNvSpPr/>
      </dsp:nvSpPr>
      <dsp:spPr>
        <a:xfrm>
          <a:off x="0" y="4483715"/>
          <a:ext cx="8229600" cy="176234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530984"/>
            <a:satOff val="5406"/>
            <a:lumOff val="324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9</a:t>
          </a:r>
          <a:r>
            <a:rPr lang="zh-TW" sz="23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月</a:t>
          </a:r>
          <a:r>
            <a:rPr lang="en-US" sz="23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28</a:t>
          </a:r>
          <a:r>
            <a:rPr lang="zh-TW" sz="23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日三間教會中秋節聯合晚會</a:t>
          </a:r>
          <a:endParaRPr lang="en-US" altLang="zh-TW" sz="2300" kern="1200" dirty="0" smtClean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11</a:t>
          </a:r>
          <a:r>
            <a:rPr lang="zh-TW" sz="23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月</a:t>
          </a:r>
          <a:r>
            <a:rPr lang="en-US" sz="23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18</a:t>
          </a:r>
          <a:r>
            <a:rPr lang="zh-TW" sz="23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日與西語教會舉行感恩節聯合禮拜</a:t>
          </a:r>
          <a:endParaRPr lang="en-US" altLang="zh-TW" sz="2300" kern="1200" dirty="0" smtClean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12</a:t>
          </a:r>
          <a:r>
            <a:rPr lang="zh-TW" sz="23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月</a:t>
          </a:r>
          <a:r>
            <a:rPr lang="en-US" sz="23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23</a:t>
          </a:r>
          <a:r>
            <a:rPr lang="zh-TW" sz="23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日與</a:t>
          </a:r>
          <a:r>
            <a:rPr lang="en-US" sz="23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Cornerstone</a:t>
          </a:r>
          <a:r>
            <a:rPr lang="zh-TW" sz="23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教會舉行聖誕節聯合禮拜</a:t>
          </a:r>
          <a:endParaRPr lang="en-US" sz="230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1747822" y="4483715"/>
        <a:ext cx="6481777" cy="1762344"/>
      </dsp:txXfrm>
    </dsp:sp>
    <dsp:sp modelId="{DE28635D-A0B9-4CBC-BD64-C7EE6A48E496}">
      <dsp:nvSpPr>
        <dsp:cNvPr id="0" name=""/>
        <dsp:cNvSpPr/>
      </dsp:nvSpPr>
      <dsp:spPr>
        <a:xfrm>
          <a:off x="101902" y="4957276"/>
          <a:ext cx="1645920" cy="8152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C06AFA3-905B-4025-ADD2-7978E8555A17}" type="datetimeFigureOut">
              <a:rPr lang="en-US"/>
              <a:pPr>
                <a:defRPr/>
              </a:pPr>
              <a:t>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4326E12-51FA-4995-858A-0156EB802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6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99B179-007E-4A53-BAEA-87B194800183}" type="datetimeFigureOut">
              <a:rPr lang="en-US"/>
              <a:pPr>
                <a:defRPr/>
              </a:pPr>
              <a:t>1/1/2013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3D23EC8-19BA-4B70-892D-47B75DB1E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06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BB3FBC-E427-4554-A4E0-7DDEBB0BF293}" type="datetimeFigureOut">
              <a:rPr lang="en-US"/>
              <a:pPr>
                <a:defRPr/>
              </a:pPr>
              <a:t>1/1/2013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BE6A1D-2B51-4620-B646-324B17C6E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0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CC047-7E1E-4E86-B315-4189415E7D11}" type="datetimeFigureOut">
              <a:rPr lang="en-US"/>
              <a:pPr>
                <a:defRPr/>
              </a:pPr>
              <a:t>1/1/2013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B3911-E719-4BDE-8A95-A2D1533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3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99350-7DCC-4DDC-8BE8-CD79EE9A9CF5}" type="datetimeFigureOut">
              <a:rPr lang="en-US"/>
              <a:pPr>
                <a:defRPr/>
              </a:pPr>
              <a:t>1/1/2013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536D0-18D8-4BE9-8690-6682009CC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15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556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89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03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80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72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06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429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0944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F5AB8A-7742-484F-83B7-4D79DAD410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356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FDB39D-6364-4FA1-BACD-C596CBDC90DE}" type="datetimeFigureOut">
              <a:rPr lang="en-US"/>
              <a:pPr>
                <a:defRPr/>
              </a:pPr>
              <a:t>1/1/2013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301247-3AC6-4189-BF15-6DE2CC1E8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4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005C7-E828-403C-A5CD-EB85E59C73EF}" type="datetimeFigureOut">
              <a:rPr lang="en-US"/>
              <a:pPr>
                <a:defRPr/>
              </a:pPr>
              <a:t>1/1/2013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EEB4B-6123-4138-B03C-DFF8C7B7C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0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88FA87-AA0F-4C04-9428-3EFAAB790F5A}" type="datetimeFigureOut">
              <a:rPr lang="en-US"/>
              <a:pPr>
                <a:defRPr/>
              </a:pPr>
              <a:t>1/1/2013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BF6F21-C843-4040-87FF-0967D5276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02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FD1C5-A317-4B79-A10B-8426A1E728B8}" type="datetimeFigureOut">
              <a:rPr lang="en-US"/>
              <a:pPr>
                <a:defRPr/>
              </a:pPr>
              <a:t>1/1/2013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351D9-726E-4A42-B74A-1C98ECC36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0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CE2B98-07F4-4D07-83CD-DA57312293A2}" type="datetimeFigureOut">
              <a:rPr lang="en-US"/>
              <a:pPr>
                <a:defRPr/>
              </a:pPr>
              <a:t>1/1/2013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DD56FE-3397-4560-B2BC-FD8E68DC6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8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F64282-D8F0-4310-A528-234678D1DA4B}" type="datetimeFigureOut">
              <a:rPr lang="en-US"/>
              <a:pPr>
                <a:defRPr/>
              </a:pPr>
              <a:t>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D8B5B6-097F-4BE4-A6E0-D5888C5AA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637A05-D413-409E-AC12-654CE9435C72}" type="datetimeFigureOut">
              <a:rPr lang="en-US"/>
              <a:pPr>
                <a:defRPr/>
              </a:pPr>
              <a:t>1/1/2013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B28980-43A2-4EAF-8D2E-7F1BE4A1A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7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873DA504-FAE4-4984-8FF8-0F8936564DD5}" type="datetimeFigureOut">
              <a:rPr lang="en-US"/>
              <a:pPr>
                <a:defRPr/>
              </a:pPr>
              <a:t>1/1/2013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647AAFE5-F506-4068-8113-2E6821CF7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95" r:id="rId1"/>
    <p:sldLayoutId id="2147485796" r:id="rId2"/>
    <p:sldLayoutId id="2147485797" r:id="rId3"/>
    <p:sldLayoutId id="2147485798" r:id="rId4"/>
    <p:sldLayoutId id="2147485799" r:id="rId5"/>
    <p:sldLayoutId id="2147485800" r:id="rId6"/>
    <p:sldLayoutId id="2147485801" r:id="rId7"/>
    <p:sldLayoutId id="2147485802" r:id="rId8"/>
    <p:sldLayoutId id="2147485803" r:id="rId9"/>
    <p:sldLayoutId id="2147485804" r:id="rId10"/>
    <p:sldLayoutId id="2147485805" r:id="rId11"/>
    <p:sldLayoutId id="2147485806" r:id="rId12"/>
    <p:sldLayoutId id="2147485807" r:id="rId13"/>
    <p:sldLayoutId id="2147485808" r:id="rId14"/>
    <p:sldLayoutId id="2147485809" r:id="rId15"/>
    <p:sldLayoutId id="2147485810" r:id="rId16"/>
    <p:sldLayoutId id="2147485811" r:id="rId17"/>
    <p:sldLayoutId id="2147485812" r:id="rId18"/>
    <p:sldLayoutId id="2147485813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2743200" y="5943600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400">
                <a:solidFill>
                  <a:schemeClr val="bg1"/>
                </a:solidFill>
              </a:rPr>
              <a:t>申命記</a:t>
            </a:r>
            <a:r>
              <a:rPr lang="en-US" sz="2400">
                <a:solidFill>
                  <a:schemeClr val="bg1"/>
                </a:solidFill>
              </a:rPr>
              <a:t> 11:8-12</a:t>
            </a:r>
            <a:endParaRPr lang="en-US" altLang="en-US" sz="240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609600" y="4419600"/>
            <a:ext cx="800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8000">
                <a:solidFill>
                  <a:srgbClr val="FFC000"/>
                </a:solidFill>
                <a:latin typeface="AR Maokai Heavy Big5" pitchFamily="49" charset="-120"/>
                <a:ea typeface="AR Maokai Heavy Big5" pitchFamily="49" charset="-120"/>
              </a:rPr>
              <a:t>從年頭到年尾</a:t>
            </a:r>
            <a:endParaRPr lang="en-US" altLang="zh-TW" sz="8000">
              <a:solidFill>
                <a:srgbClr val="FFC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21509" name="Picture 7" descr="http://acts.pct.org.tw/PCTContent/block/file/getimage.aspx?pname=20080317110916508&amp;lname=97033_%5b%E5%8F%97%E9%9B%A3%E9%80%B1%5d%E8%88%87%E4%BD%A0%E5%85%B1%E6%93%94%E7%94%9F%E5%91%BD%E9%87%8D%E6%93%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8600"/>
            <a:ext cx="3449533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 descr="http://www.freestockphotos.biz/pictures/17/17451/A+fly+fisherman+fishing+in+a+ri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371600"/>
            <a:ext cx="5535613" cy="4141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457200" y="152400"/>
            <a:ext cx="1878013" cy="7699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4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結論：</a:t>
            </a:r>
            <a:endParaRPr lang="zh-TW" altLang="en-US" sz="44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43000" y="5791200"/>
            <a:ext cx="7161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>
                <a:latin typeface="AR Maokai Heavy Big5" pitchFamily="49" charset="-120"/>
                <a:ea typeface="AR Maokai Heavy Big5" pitchFamily="49" charset="-120"/>
              </a:rPr>
              <a:t>越困難的地方才是真正有收穫的地方！</a:t>
            </a:r>
            <a:endParaRPr lang="en-US" sz="320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http://pic.pimg.tw/aliciaisme/1355311742-408636975.jpg?v=13553117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0" b="4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udn.com/news/MEDIA/7552059-2956126.jpg?sn=13548339712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57200" y="579438"/>
            <a:ext cx="6391275" cy="768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44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一、神的應許經得起考驗</a:t>
            </a:r>
            <a:endParaRPr lang="en-US" sz="44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1905000"/>
            <a:ext cx="8229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你們要過去得為業的那地、乃是有山、有谷、雨水滋潤之地。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		 (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申命記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 11:11)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057400" y="3505200"/>
          <a:ext cx="480060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www.jewishlifeseries.com/israel/isra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209800"/>
            <a:ext cx="4038600" cy="362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2"/>
          <p:cNvGrpSpPr/>
          <p:nvPr/>
        </p:nvGrpSpPr>
        <p:grpSpPr>
          <a:xfrm>
            <a:off x="838200" y="2895600"/>
            <a:ext cx="2334666" cy="2334666"/>
            <a:chOff x="409" y="1066"/>
            <a:chExt cx="2334666" cy="233466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Down Arrow 4"/>
            <p:cNvSpPr/>
            <p:nvPr/>
          </p:nvSpPr>
          <p:spPr>
            <a:xfrm rot="16200000">
              <a:off x="409" y="1066"/>
              <a:ext cx="2334666" cy="2334666"/>
            </a:xfrm>
            <a:prstGeom prst="downArrow">
              <a:avLst>
                <a:gd name="adj1" fmla="val 50000"/>
                <a:gd name="adj2" fmla="val 35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Down Arrow 4"/>
            <p:cNvSpPr/>
            <p:nvPr/>
          </p:nvSpPr>
          <p:spPr>
            <a:xfrm rot="21600000">
              <a:off x="409" y="584732"/>
              <a:ext cx="1926099" cy="11673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9136" tIns="199136" rIns="199136" bIns="199136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800" b="1" dirty="0">
                  <a:solidFill>
                    <a:schemeClr val="tx1"/>
                  </a:solidFill>
                </a:rPr>
                <a:t>一個應許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57800" y="6019800"/>
            <a:ext cx="1004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那地</a:t>
            </a:r>
            <a:endParaRPr lang="en-US" sz="3200" b="1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685800" y="457200"/>
            <a:ext cx="7162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2800"/>
              <a:t>申命記</a:t>
            </a:r>
            <a:r>
              <a:rPr lang="en-US" sz="2800"/>
              <a:t>11:11</a:t>
            </a:r>
          </a:p>
          <a:p>
            <a:r>
              <a:rPr lang="en-US" sz="2800" baseline="30000"/>
              <a:t> “</a:t>
            </a:r>
            <a:r>
              <a:rPr lang="en-US" sz="2800"/>
              <a:t>But </a:t>
            </a:r>
            <a:r>
              <a:rPr lang="en-US" sz="2800" b="1" i="1">
                <a:solidFill>
                  <a:srgbClr val="C00000"/>
                </a:solidFill>
              </a:rPr>
              <a:t>the land </a:t>
            </a:r>
            <a:r>
              <a:rPr lang="en-US" sz="2800"/>
              <a:t>you are crossing the Jordan to take possession of…”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5638800" y="2971800"/>
            <a:ext cx="2334666" cy="2334666"/>
            <a:chOff x="2465523" y="1066"/>
            <a:chExt cx="2334666" cy="233466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Down Arrow 4"/>
            <p:cNvSpPr/>
            <p:nvPr/>
          </p:nvSpPr>
          <p:spPr>
            <a:xfrm rot="5400000">
              <a:off x="2465523" y="1066"/>
              <a:ext cx="2334666" cy="2334666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92D05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Down Arrow 4"/>
            <p:cNvSpPr/>
            <p:nvPr/>
          </p:nvSpPr>
          <p:spPr>
            <a:xfrm>
              <a:off x="2874090" y="584733"/>
              <a:ext cx="1926099" cy="11673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9136" tIns="199136" rIns="199136" bIns="199136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800" b="1" dirty="0">
                  <a:solidFill>
                    <a:schemeClr val="tx1"/>
                  </a:solidFill>
                </a:rPr>
                <a:t>一個行動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762000" y="838200"/>
            <a:ext cx="7772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>
                <a:latin typeface="AR Maokai Heavy Big5" pitchFamily="49" charset="-120"/>
                <a:ea typeface="AR Maokai Heavy Big5" pitchFamily="49" charset="-120"/>
              </a:rPr>
              <a:t>「你們要過去得</a:t>
            </a:r>
            <a:r>
              <a:rPr lang="en-US" sz="3200">
                <a:latin typeface="AR Maokai Heavy Big5" pitchFamily="49" charset="-120"/>
                <a:ea typeface="AR Maokai Heavy Big5" pitchFamily="49" charset="-120"/>
              </a:rPr>
              <a:t>…</a:t>
            </a:r>
            <a:r>
              <a:rPr lang="zh-TW" altLang="en-US" sz="3200" b="1"/>
              <a:t>」</a:t>
            </a:r>
            <a:endParaRPr lang="en-US" sz="3200">
              <a:latin typeface="AR Maokai Heavy Big5" pitchFamily="49" charset="-120"/>
              <a:ea typeface="AR Maokai Heavy Big5" pitchFamily="49" charset="-120"/>
            </a:endParaRPr>
          </a:p>
          <a:p>
            <a:r>
              <a:rPr lang="en-US" sz="2800" baseline="30000">
                <a:latin typeface="AR Maokai Heavy Big5" pitchFamily="49" charset="-120"/>
                <a:ea typeface="AR Maokai Heavy Big5" pitchFamily="49" charset="-120"/>
              </a:rPr>
              <a:t>“</a:t>
            </a:r>
            <a:r>
              <a:rPr lang="en-US" sz="2800"/>
              <a:t>But the land </a:t>
            </a:r>
            <a:r>
              <a:rPr lang="en-US" sz="2800" b="1" i="1">
                <a:solidFill>
                  <a:srgbClr val="C00000"/>
                </a:solidFill>
              </a:rPr>
              <a:t>you are crossing the Jordan to take possession of</a:t>
            </a:r>
            <a:r>
              <a:rPr lang="en-US" sz="2800"/>
              <a:t>…”</a:t>
            </a:r>
          </a:p>
        </p:txBody>
      </p:sp>
      <p:pic>
        <p:nvPicPr>
          <p:cNvPr id="29701" name="Picture 5" descr="http://revelationcity.com/image/jordanriver.jpg"/>
          <p:cNvPicPr>
            <a:picLocks noChangeAspect="1" noChangeArrowheads="1"/>
          </p:cNvPicPr>
          <p:nvPr/>
        </p:nvPicPr>
        <p:blipFill>
          <a:blip r:embed="rId2"/>
          <a:srcRect l="1720" r="215" b="5740"/>
          <a:stretch>
            <a:fillRect/>
          </a:stretch>
        </p:blipFill>
        <p:spPr bwMode="auto">
          <a:xfrm>
            <a:off x="1136650" y="2590800"/>
            <a:ext cx="412115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362200" y="5791200"/>
            <a:ext cx="1724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latin typeface="AR Kaiti Medium Big5" pitchFamily="49" charset="-120"/>
                <a:ea typeface="AR Kaiti Medium Big5" pitchFamily="49" charset="-120"/>
              </a:rPr>
              <a:t>跨越約旦河</a:t>
            </a:r>
            <a:endParaRPr lang="en-US" sz="24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www.emergencysurvivalcampsupplies.com/wp-content/uploads/2012/08/Camping-accessories-1024x7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381000"/>
            <a:ext cx="6477000" cy="7699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44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二、神的應許要親身體驗</a:t>
            </a:r>
            <a:endParaRPr lang="en-US" sz="44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57200" y="228600"/>
            <a:ext cx="6391275" cy="7699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44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三、感恩回顧、昂首向前</a:t>
            </a:r>
            <a:endParaRPr lang="en-US" sz="44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1397000"/>
          <a:ext cx="82296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228600"/>
          <a:ext cx="8229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10171</TotalTime>
  <Words>366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DFPBiaoKaiShu-B5</vt:lpstr>
      <vt:lpstr>Gill Sans MT</vt:lpstr>
      <vt:lpstr>Wingdings 2</vt:lpstr>
      <vt:lpstr>Verdana</vt:lpstr>
      <vt:lpstr>Calibri</vt:lpstr>
      <vt:lpstr>AR Maokai Heavy Big5</vt:lpstr>
      <vt:lpstr>AR Kaiti Medium Big5</vt:lpstr>
      <vt:lpstr>Times New Roman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566</cp:revision>
  <dcterms:created xsi:type="dcterms:W3CDTF">2010-02-20T00:55:59Z</dcterms:created>
  <dcterms:modified xsi:type="dcterms:W3CDTF">2013-01-02T06:24:36Z</dcterms:modified>
</cp:coreProperties>
</file>