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426" r:id="rId2"/>
    <p:sldId id="446" r:id="rId3"/>
    <p:sldId id="430" r:id="rId4"/>
    <p:sldId id="431" r:id="rId5"/>
    <p:sldId id="451" r:id="rId6"/>
    <p:sldId id="450" r:id="rId7"/>
    <p:sldId id="452" r:id="rId8"/>
    <p:sldId id="453" r:id="rId9"/>
    <p:sldId id="448" r:id="rId10"/>
    <p:sldId id="454" r:id="rId11"/>
    <p:sldId id="437" r:id="rId12"/>
    <p:sldId id="455" r:id="rId13"/>
    <p:sldId id="449" r:id="rId14"/>
    <p:sldId id="45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A50021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532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04429-75B6-4136-BBCD-539B6FEA28A5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F5BA2C-DA49-442D-A342-E70FA454223E}">
      <dgm:prSet phldrT="[Text]" custT="1"/>
      <dgm:spPr/>
      <dgm:t>
        <a:bodyPr/>
        <a:lstStyle/>
        <a:p>
          <a:r>
            <a:rPr lang="zh-TW" altLang="en-US" sz="5400" dirty="0" smtClean="0">
              <a:latin typeface="AR Maokai Heavy Big5" pitchFamily="49" charset="-120"/>
              <a:ea typeface="AR Maokai Heavy Big5" pitchFamily="49" charset="-120"/>
            </a:rPr>
            <a:t>瞑夢</a:t>
          </a:r>
          <a:endParaRPr lang="en-US" sz="5400" dirty="0">
            <a:latin typeface="AR Maokai Heavy Big5" pitchFamily="49" charset="-120"/>
            <a:ea typeface="AR Maokai Heavy Big5" pitchFamily="49" charset="-120"/>
          </a:endParaRPr>
        </a:p>
      </dgm:t>
    </dgm:pt>
    <dgm:pt modelId="{2AF7E3D6-0B79-46D4-B014-C4A4314E6845}" type="parTrans" cxnId="{68A57AA1-4BD1-4FFE-BA6A-2A7E8ED55C51}">
      <dgm:prSet/>
      <dgm:spPr/>
      <dgm:t>
        <a:bodyPr/>
        <a:lstStyle/>
        <a:p>
          <a:endParaRPr lang="en-US" sz="5400">
            <a:latin typeface="AR Maokai Heavy Big5" pitchFamily="49" charset="-120"/>
            <a:ea typeface="AR Maokai Heavy Big5" pitchFamily="49" charset="-120"/>
          </a:endParaRPr>
        </a:p>
      </dgm:t>
    </dgm:pt>
    <dgm:pt modelId="{95002C71-3043-4997-B8C1-7772A0B98576}" type="sibTrans" cxnId="{68A57AA1-4BD1-4FFE-BA6A-2A7E8ED55C51}">
      <dgm:prSet/>
      <dgm:spPr/>
      <dgm:t>
        <a:bodyPr/>
        <a:lstStyle/>
        <a:p>
          <a:endParaRPr lang="en-US" sz="5400">
            <a:latin typeface="AR Maokai Heavy Big5" pitchFamily="49" charset="-120"/>
            <a:ea typeface="AR Maokai Heavy Big5" pitchFamily="49" charset="-120"/>
          </a:endParaRPr>
        </a:p>
      </dgm:t>
    </dgm:pt>
    <dgm:pt modelId="{10ADDBB7-CDF5-4E9D-90D7-A356DA80F5B8}">
      <dgm:prSet phldrT="[Text]" custT="1"/>
      <dgm:spPr/>
      <dgm:t>
        <a:bodyPr/>
        <a:lstStyle/>
        <a:p>
          <a:r>
            <a:rPr lang="zh-TW" altLang="en-US" sz="5400" dirty="0" smtClean="0">
              <a:latin typeface="AR Maokai Heavy Big5" pitchFamily="49" charset="-120"/>
              <a:ea typeface="AR Maokai Heavy Big5" pitchFamily="49" charset="-120"/>
            </a:rPr>
            <a:t>衣服</a:t>
          </a:r>
          <a:endParaRPr lang="en-US" sz="5400" dirty="0">
            <a:latin typeface="AR Maokai Heavy Big5" pitchFamily="49" charset="-120"/>
            <a:ea typeface="AR Maokai Heavy Big5" pitchFamily="49" charset="-120"/>
          </a:endParaRPr>
        </a:p>
      </dgm:t>
    </dgm:pt>
    <dgm:pt modelId="{5595C0F9-93C2-4986-A80B-DCAE3A307E45}" type="parTrans" cxnId="{8B5B8440-B3FB-455D-93AD-3FABE45BBB69}">
      <dgm:prSet/>
      <dgm:spPr/>
      <dgm:t>
        <a:bodyPr/>
        <a:lstStyle/>
        <a:p>
          <a:endParaRPr lang="en-US" sz="5400">
            <a:latin typeface="AR Maokai Heavy Big5" pitchFamily="49" charset="-120"/>
            <a:ea typeface="AR Maokai Heavy Big5" pitchFamily="49" charset="-120"/>
          </a:endParaRPr>
        </a:p>
      </dgm:t>
    </dgm:pt>
    <dgm:pt modelId="{AB6409EB-6AD5-48E5-BBA9-61AD9D3E1C28}" type="sibTrans" cxnId="{8B5B8440-B3FB-455D-93AD-3FABE45BBB69}">
      <dgm:prSet/>
      <dgm:spPr/>
      <dgm:t>
        <a:bodyPr/>
        <a:lstStyle/>
        <a:p>
          <a:endParaRPr lang="en-US" sz="5400">
            <a:latin typeface="AR Maokai Heavy Big5" pitchFamily="49" charset="-120"/>
            <a:ea typeface="AR Maokai Heavy Big5" pitchFamily="49" charset="-120"/>
          </a:endParaRPr>
        </a:p>
      </dgm:t>
    </dgm:pt>
    <dgm:pt modelId="{4C8281F9-5A13-4C9B-8F5B-7FC02350E1EA}" type="pres">
      <dgm:prSet presAssocID="{4EE04429-75B6-4136-BBCD-539B6FEA28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0431E-78E0-4395-B704-4CDA8A118410}" type="pres">
      <dgm:prSet presAssocID="{B0F5BA2C-DA49-442D-A342-E70FA454223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4603-9F78-4047-9A3F-EBAD3E5BF10C}" type="pres">
      <dgm:prSet presAssocID="{10ADDBB7-CDF5-4E9D-90D7-A356DA80F5B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B90D5-4944-4A3B-997F-3CF17A0CC783}" type="presOf" srcId="{B0F5BA2C-DA49-442D-A342-E70FA454223E}" destId="{DED0431E-78E0-4395-B704-4CDA8A118410}" srcOrd="0" destOrd="0" presId="urn:microsoft.com/office/officeart/2005/8/layout/arrow5"/>
    <dgm:cxn modelId="{FDD5DFAD-F16E-446A-9FFE-3E97604F9A8C}" type="presOf" srcId="{10ADDBB7-CDF5-4E9D-90D7-A356DA80F5B8}" destId="{179A4603-9F78-4047-9A3F-EBAD3E5BF10C}" srcOrd="0" destOrd="0" presId="urn:microsoft.com/office/officeart/2005/8/layout/arrow5"/>
    <dgm:cxn modelId="{8B5B8440-B3FB-455D-93AD-3FABE45BBB69}" srcId="{4EE04429-75B6-4136-BBCD-539B6FEA28A5}" destId="{10ADDBB7-CDF5-4E9D-90D7-A356DA80F5B8}" srcOrd="1" destOrd="0" parTransId="{5595C0F9-93C2-4986-A80B-DCAE3A307E45}" sibTransId="{AB6409EB-6AD5-48E5-BBA9-61AD9D3E1C28}"/>
    <dgm:cxn modelId="{68A57AA1-4BD1-4FFE-BA6A-2A7E8ED55C51}" srcId="{4EE04429-75B6-4136-BBCD-539B6FEA28A5}" destId="{B0F5BA2C-DA49-442D-A342-E70FA454223E}" srcOrd="0" destOrd="0" parTransId="{2AF7E3D6-0B79-46D4-B014-C4A4314E6845}" sibTransId="{95002C71-3043-4997-B8C1-7772A0B98576}"/>
    <dgm:cxn modelId="{21B56019-7F78-4905-8370-4E08190A1C19}" type="presOf" srcId="{4EE04429-75B6-4136-BBCD-539B6FEA28A5}" destId="{4C8281F9-5A13-4C9B-8F5B-7FC02350E1EA}" srcOrd="0" destOrd="0" presId="urn:microsoft.com/office/officeart/2005/8/layout/arrow5"/>
    <dgm:cxn modelId="{D738AB8B-8805-440C-A990-352BA2FE8AC8}" type="presParOf" srcId="{4C8281F9-5A13-4C9B-8F5B-7FC02350E1EA}" destId="{DED0431E-78E0-4395-B704-4CDA8A118410}" srcOrd="0" destOrd="0" presId="urn:microsoft.com/office/officeart/2005/8/layout/arrow5"/>
    <dgm:cxn modelId="{01BD9BA1-05E1-497D-8F40-38CFF77B7BDA}" type="presParOf" srcId="{4C8281F9-5A13-4C9B-8F5B-7FC02350E1EA}" destId="{179A4603-9F78-4047-9A3F-EBAD3E5BF10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030C9-C702-4BDF-8B4F-DB2B26D4F914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A3368E-831B-488B-977D-3ACAAA80C5C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神用六天創造天地萬物，第七日進入安息</a:t>
          </a:r>
          <a:endParaRPr lang="en-US" sz="2800" dirty="0">
            <a:latin typeface="AR Maokai Heavy Big5" pitchFamily="49" charset="-120"/>
            <a:ea typeface="AR Maokai Heavy Big5" pitchFamily="49" charset="-120"/>
          </a:endParaRPr>
        </a:p>
      </dgm:t>
    </dgm:pt>
    <dgm:pt modelId="{9ABF07EF-F77F-466B-A51B-74174F2E335E}" type="parTrans" cxnId="{BBF3CED5-D0E0-41F8-8A3C-C3220D3B2BB1}">
      <dgm:prSet/>
      <dgm:spPr/>
      <dgm:t>
        <a:bodyPr/>
        <a:lstStyle/>
        <a:p>
          <a:endParaRPr lang="en-US"/>
        </a:p>
      </dgm:t>
    </dgm:pt>
    <dgm:pt modelId="{CB3D517A-059A-410D-A77C-DAD490C65722}" type="sibTrans" cxnId="{BBF3CED5-D0E0-41F8-8A3C-C3220D3B2BB1}">
      <dgm:prSet/>
      <dgm:spPr/>
      <dgm:t>
        <a:bodyPr/>
        <a:lstStyle/>
        <a:p>
          <a:endParaRPr lang="en-US"/>
        </a:p>
      </dgm:t>
    </dgm:pt>
    <dgm:pt modelId="{7BDBBB8F-DB09-4FA8-89CD-853F72ED2190}">
      <dgm:prSet phldrT="[Text]" phldr="1"/>
      <dgm:spPr/>
      <dgm:t>
        <a:bodyPr/>
        <a:lstStyle/>
        <a:p>
          <a:endParaRPr lang="en-US" dirty="0"/>
        </a:p>
      </dgm:t>
    </dgm:pt>
    <dgm:pt modelId="{D7DE1AAA-7E8D-476C-A191-922DDCAFB80C}" type="parTrans" cxnId="{585CC578-C122-4559-B852-C4517077F74A}">
      <dgm:prSet/>
      <dgm:spPr/>
      <dgm:t>
        <a:bodyPr/>
        <a:lstStyle/>
        <a:p>
          <a:endParaRPr lang="en-US"/>
        </a:p>
      </dgm:t>
    </dgm:pt>
    <dgm:pt modelId="{F44FA3A4-F65C-4852-8408-74735D0D876F}" type="sibTrans" cxnId="{585CC578-C122-4559-B852-C4517077F74A}">
      <dgm:prSet/>
      <dgm:spPr/>
      <dgm:t>
        <a:bodyPr/>
        <a:lstStyle/>
        <a:p>
          <a:endParaRPr lang="en-US"/>
        </a:p>
      </dgm:t>
    </dgm:pt>
    <dgm:pt modelId="{5827103C-C09D-4BB8-B3F9-F2016472A0A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將血七次灑在施恩寶座前</a:t>
          </a:r>
          <a:endParaRPr lang="en-US" sz="2800" dirty="0">
            <a:latin typeface="AR Maokai Heavy Big5" pitchFamily="49" charset="-120"/>
            <a:ea typeface="AR Maokai Heavy Big5" pitchFamily="49" charset="-120"/>
          </a:endParaRPr>
        </a:p>
      </dgm:t>
    </dgm:pt>
    <dgm:pt modelId="{6118979A-A2D9-4AEE-9B3C-9D4EBAA2E836}" type="parTrans" cxnId="{A6B12897-036F-4AD9-8973-FFF7BBF19613}">
      <dgm:prSet/>
      <dgm:spPr/>
      <dgm:t>
        <a:bodyPr/>
        <a:lstStyle/>
        <a:p>
          <a:endParaRPr lang="en-US"/>
        </a:p>
      </dgm:t>
    </dgm:pt>
    <dgm:pt modelId="{0AFC61D7-8429-4B8B-B044-77E07D377BAB}" type="sibTrans" cxnId="{A6B12897-036F-4AD9-8973-FFF7BBF19613}">
      <dgm:prSet/>
      <dgm:spPr/>
      <dgm:t>
        <a:bodyPr/>
        <a:lstStyle/>
        <a:p>
          <a:endParaRPr lang="en-US"/>
        </a:p>
      </dgm:t>
    </dgm:pt>
    <dgm:pt modelId="{0D561B63-9089-4115-9988-53B721130BAF}">
      <dgm:prSet phldrT="[Text]" phldr="1"/>
      <dgm:spPr/>
      <dgm:t>
        <a:bodyPr/>
        <a:lstStyle/>
        <a:p>
          <a:endParaRPr lang="en-US" dirty="0"/>
        </a:p>
      </dgm:t>
    </dgm:pt>
    <dgm:pt modelId="{C06E5D36-46CF-46CB-A36E-8850DFD84DC0}" type="parTrans" cxnId="{4D75452F-4AA5-424D-90CD-5788C4D751E1}">
      <dgm:prSet/>
      <dgm:spPr/>
      <dgm:t>
        <a:bodyPr/>
        <a:lstStyle/>
        <a:p>
          <a:endParaRPr lang="en-US"/>
        </a:p>
      </dgm:t>
    </dgm:pt>
    <dgm:pt modelId="{A6D37D5B-6957-415F-A4F8-D18D1765762A}" type="sibTrans" cxnId="{4D75452F-4AA5-424D-90CD-5788C4D751E1}">
      <dgm:prSet/>
      <dgm:spPr/>
      <dgm:t>
        <a:bodyPr/>
        <a:lstStyle/>
        <a:p>
          <a:endParaRPr lang="en-US"/>
        </a:p>
      </dgm:t>
    </dgm:pt>
    <dgm:pt modelId="{4B42B9C3-6FBA-4C1D-A460-D6203990949E}">
      <dgm:prSet phldrT="[Text]" custT="1"/>
      <dgm:spPr/>
      <dgm:t>
        <a:bodyPr/>
        <a:lstStyle/>
        <a:p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吩咐七個祭司站在約櫃前，拿七個牛角吹號，在第七日繞城七次</a:t>
          </a:r>
          <a:endParaRPr lang="en-US" sz="2800" dirty="0">
            <a:latin typeface="AR Maokai Heavy Big5" pitchFamily="49" charset="-120"/>
            <a:ea typeface="AR Maokai Heavy Big5" pitchFamily="49" charset="-120"/>
          </a:endParaRPr>
        </a:p>
      </dgm:t>
    </dgm:pt>
    <dgm:pt modelId="{5074150F-263E-4848-921F-6DAFB439BF38}" type="parTrans" cxnId="{D0EBE3CC-0735-447B-9FAC-8A757AB906C4}">
      <dgm:prSet/>
      <dgm:spPr/>
      <dgm:t>
        <a:bodyPr/>
        <a:lstStyle/>
        <a:p>
          <a:endParaRPr lang="en-US"/>
        </a:p>
      </dgm:t>
    </dgm:pt>
    <dgm:pt modelId="{AC43F8C5-FD60-4730-9B36-061504B596DB}" type="sibTrans" cxnId="{D0EBE3CC-0735-447B-9FAC-8A757AB906C4}">
      <dgm:prSet/>
      <dgm:spPr/>
      <dgm:t>
        <a:bodyPr/>
        <a:lstStyle/>
        <a:p>
          <a:endParaRPr lang="en-US"/>
        </a:p>
      </dgm:t>
    </dgm:pt>
    <dgm:pt modelId="{C080A007-B878-4FFE-B1B6-64EBC664418E}">
      <dgm:prSet/>
      <dgm:spPr/>
      <dgm:t>
        <a:bodyPr/>
        <a:lstStyle/>
        <a:p>
          <a:endParaRPr lang="en-US"/>
        </a:p>
      </dgm:t>
    </dgm:pt>
    <dgm:pt modelId="{C704ED31-30E3-4950-A2A6-7A452B307EC5}" type="parTrans" cxnId="{A5A0DA05-6819-4A06-9E7B-9F196EC11372}">
      <dgm:prSet/>
      <dgm:spPr/>
      <dgm:t>
        <a:bodyPr/>
        <a:lstStyle/>
        <a:p>
          <a:endParaRPr lang="en-US"/>
        </a:p>
      </dgm:t>
    </dgm:pt>
    <dgm:pt modelId="{E4765D4A-91DB-492C-8FCB-9273585F137C}" type="sibTrans" cxnId="{A5A0DA05-6819-4A06-9E7B-9F196EC11372}">
      <dgm:prSet/>
      <dgm:spPr/>
      <dgm:t>
        <a:bodyPr/>
        <a:lstStyle/>
        <a:p>
          <a:endParaRPr lang="en-US"/>
        </a:p>
      </dgm:t>
    </dgm:pt>
    <dgm:pt modelId="{26C493F4-60D7-4513-860B-C8D51B58AD9E}">
      <dgm:prSet phldrT="[Text]" phldr="1"/>
      <dgm:spPr/>
      <dgm:t>
        <a:bodyPr/>
        <a:lstStyle/>
        <a:p>
          <a:endParaRPr lang="en-US" dirty="0"/>
        </a:p>
      </dgm:t>
    </dgm:pt>
    <dgm:pt modelId="{9B7DC873-B603-46EB-8958-C825A18B9437}" type="sibTrans" cxnId="{CA1914B2-B6DF-4BCE-8DF9-128CB463900A}">
      <dgm:prSet/>
      <dgm:spPr/>
      <dgm:t>
        <a:bodyPr/>
        <a:lstStyle/>
        <a:p>
          <a:endParaRPr lang="en-US"/>
        </a:p>
      </dgm:t>
    </dgm:pt>
    <dgm:pt modelId="{1D425E2E-2DBD-45B3-8A53-2E4BDC08BE03}" type="parTrans" cxnId="{CA1914B2-B6DF-4BCE-8DF9-128CB463900A}">
      <dgm:prSet/>
      <dgm:spPr/>
      <dgm:t>
        <a:bodyPr/>
        <a:lstStyle/>
        <a:p>
          <a:endParaRPr lang="en-US"/>
        </a:p>
      </dgm:t>
    </dgm:pt>
    <dgm:pt modelId="{500D3975-0877-41E9-9831-004FBE54AF64}">
      <dgm:prSet custT="1"/>
      <dgm:spPr/>
      <dgm:t>
        <a:bodyPr/>
        <a:lstStyle/>
        <a:p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用七年的時間</a:t>
          </a:r>
          <a:r>
            <a:rPr lang="zh-TW" altLang="en-US" sz="2800" dirty="0" smtClean="0">
              <a:latin typeface="AR Maokai Heavy Big5" pitchFamily="49" charset="-120"/>
              <a:ea typeface="AR Maokai Heavy Big5" pitchFamily="49" charset="-120"/>
            </a:rPr>
            <a:t>建造聖殿</a:t>
          </a:r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，建殿後守節七日</a:t>
          </a:r>
          <a:endParaRPr lang="en-US" sz="2800" dirty="0">
            <a:latin typeface="AR Maokai Heavy Big5" pitchFamily="49" charset="-120"/>
            <a:ea typeface="AR Maokai Heavy Big5" pitchFamily="49" charset="-120"/>
          </a:endParaRPr>
        </a:p>
      </dgm:t>
    </dgm:pt>
    <dgm:pt modelId="{EF2C97A0-DD7C-435B-A3E0-6C34C48A4E35}" type="parTrans" cxnId="{5CD6FDAD-657E-4940-9283-2CCDC5BFB442}">
      <dgm:prSet/>
      <dgm:spPr/>
      <dgm:t>
        <a:bodyPr/>
        <a:lstStyle/>
        <a:p>
          <a:endParaRPr lang="en-US"/>
        </a:p>
      </dgm:t>
    </dgm:pt>
    <dgm:pt modelId="{0A509540-7D53-496F-B0D6-026BC28977D6}" type="sibTrans" cxnId="{5CD6FDAD-657E-4940-9283-2CCDC5BFB442}">
      <dgm:prSet/>
      <dgm:spPr/>
      <dgm:t>
        <a:bodyPr/>
        <a:lstStyle/>
        <a:p>
          <a:endParaRPr lang="en-US"/>
        </a:p>
      </dgm:t>
    </dgm:pt>
    <dgm:pt modelId="{3E5D77ED-7935-4B7F-99A4-C75E42A323E2}" type="pres">
      <dgm:prSet presAssocID="{1B5030C9-C702-4BDF-8B4F-DB2B26D4F9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E6926-629E-4382-A577-8B6157836FBE}" type="pres">
      <dgm:prSet presAssocID="{26C493F4-60D7-4513-860B-C8D51B58AD9E}" presName="composite" presStyleCnt="0"/>
      <dgm:spPr/>
    </dgm:pt>
    <dgm:pt modelId="{5A16CAA3-603E-4600-BA76-0FD4FD5DF824}" type="pres">
      <dgm:prSet presAssocID="{26C493F4-60D7-4513-860B-C8D51B58AD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AA75D-A9D3-49EC-B6CB-5693A3B6F5B4}" type="pres">
      <dgm:prSet presAssocID="{26C493F4-60D7-4513-860B-C8D51B58AD9E}" presName="descendantText" presStyleLbl="alignAcc1" presStyleIdx="0" presStyleCnt="4" custLinFactNeighborX="549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11A05-E5BF-4D64-912A-37713C2DAEEB}" type="pres">
      <dgm:prSet presAssocID="{9B7DC873-B603-46EB-8958-C825A18B9437}" presName="sp" presStyleCnt="0"/>
      <dgm:spPr/>
    </dgm:pt>
    <dgm:pt modelId="{3B12F20D-8241-4276-A83E-92565275E1E4}" type="pres">
      <dgm:prSet presAssocID="{7BDBBB8F-DB09-4FA8-89CD-853F72ED2190}" presName="composite" presStyleCnt="0"/>
      <dgm:spPr/>
    </dgm:pt>
    <dgm:pt modelId="{3B19935C-B9A7-4578-B704-6B2194CA2111}" type="pres">
      <dgm:prSet presAssocID="{7BDBBB8F-DB09-4FA8-89CD-853F72ED219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4AC2C-8F52-4C13-AE29-19D1D83C4D60}" type="pres">
      <dgm:prSet presAssocID="{7BDBBB8F-DB09-4FA8-89CD-853F72ED219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C696C-C15D-48BD-B567-29D2FDF8D122}" type="pres">
      <dgm:prSet presAssocID="{F44FA3A4-F65C-4852-8408-74735D0D876F}" presName="sp" presStyleCnt="0"/>
      <dgm:spPr/>
    </dgm:pt>
    <dgm:pt modelId="{7792CCAC-E846-4CBC-ACE3-794395965F7D}" type="pres">
      <dgm:prSet presAssocID="{0D561B63-9089-4115-9988-53B721130BAF}" presName="composite" presStyleCnt="0"/>
      <dgm:spPr/>
    </dgm:pt>
    <dgm:pt modelId="{697C4B20-2351-42AE-BC32-AC5F33690F74}" type="pres">
      <dgm:prSet presAssocID="{0D561B63-9089-4115-9988-53B721130BA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3EFDC-F44C-4D9A-BC73-1C98A6A629F1}" type="pres">
      <dgm:prSet presAssocID="{0D561B63-9089-4115-9988-53B721130BA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A7C92-77EB-407E-A08B-BD3A5DC8246E}" type="pres">
      <dgm:prSet presAssocID="{A6D37D5B-6957-415F-A4F8-D18D1765762A}" presName="sp" presStyleCnt="0"/>
      <dgm:spPr/>
    </dgm:pt>
    <dgm:pt modelId="{7970E74C-B8A7-46CB-AE69-8C9AD930A395}" type="pres">
      <dgm:prSet presAssocID="{C080A007-B878-4FFE-B1B6-64EBC664418E}" presName="composite" presStyleCnt="0"/>
      <dgm:spPr/>
    </dgm:pt>
    <dgm:pt modelId="{D22BCFD9-45FB-4016-AC02-5BC36FAFD675}" type="pres">
      <dgm:prSet presAssocID="{C080A007-B878-4FFE-B1B6-64EBC664418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7CA59-6AC8-434D-9497-3C5FA8E92820}" type="pres">
      <dgm:prSet presAssocID="{C080A007-B878-4FFE-B1B6-64EBC664418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EA248-A92F-470F-958F-482B86B409E4}" type="presOf" srcId="{500D3975-0877-41E9-9831-004FBE54AF64}" destId="{A367CA59-6AC8-434D-9497-3C5FA8E92820}" srcOrd="0" destOrd="0" presId="urn:microsoft.com/office/officeart/2005/8/layout/chevron2"/>
    <dgm:cxn modelId="{FCBE10AA-752E-42B9-B72D-C1B6C79B615B}" type="presOf" srcId="{7BDBBB8F-DB09-4FA8-89CD-853F72ED2190}" destId="{3B19935C-B9A7-4578-B704-6B2194CA2111}" srcOrd="0" destOrd="0" presId="urn:microsoft.com/office/officeart/2005/8/layout/chevron2"/>
    <dgm:cxn modelId="{5CD6FDAD-657E-4940-9283-2CCDC5BFB442}" srcId="{C080A007-B878-4FFE-B1B6-64EBC664418E}" destId="{500D3975-0877-41E9-9831-004FBE54AF64}" srcOrd="0" destOrd="0" parTransId="{EF2C97A0-DD7C-435B-A3E0-6C34C48A4E35}" sibTransId="{0A509540-7D53-496F-B0D6-026BC28977D6}"/>
    <dgm:cxn modelId="{2A3A0679-C680-4A27-AC9F-D4FEB429ED4E}" type="presOf" srcId="{15A3368E-831B-488B-977D-3ACAAA80C5CD}" destId="{711AA75D-A9D3-49EC-B6CB-5693A3B6F5B4}" srcOrd="0" destOrd="0" presId="urn:microsoft.com/office/officeart/2005/8/layout/chevron2"/>
    <dgm:cxn modelId="{A5A0DA05-6819-4A06-9E7B-9F196EC11372}" srcId="{1B5030C9-C702-4BDF-8B4F-DB2B26D4F914}" destId="{C080A007-B878-4FFE-B1B6-64EBC664418E}" srcOrd="3" destOrd="0" parTransId="{C704ED31-30E3-4950-A2A6-7A452B307EC5}" sibTransId="{E4765D4A-91DB-492C-8FCB-9273585F137C}"/>
    <dgm:cxn modelId="{BBF3CED5-D0E0-41F8-8A3C-C3220D3B2BB1}" srcId="{26C493F4-60D7-4513-860B-C8D51B58AD9E}" destId="{15A3368E-831B-488B-977D-3ACAAA80C5CD}" srcOrd="0" destOrd="0" parTransId="{9ABF07EF-F77F-466B-A51B-74174F2E335E}" sibTransId="{CB3D517A-059A-410D-A77C-DAD490C65722}"/>
    <dgm:cxn modelId="{A6B12897-036F-4AD9-8973-FFF7BBF19613}" srcId="{7BDBBB8F-DB09-4FA8-89CD-853F72ED2190}" destId="{5827103C-C09D-4BB8-B3F9-F2016472A0A8}" srcOrd="0" destOrd="0" parTransId="{6118979A-A2D9-4AEE-9B3C-9D4EBAA2E836}" sibTransId="{0AFC61D7-8429-4B8B-B044-77E07D377BAB}"/>
    <dgm:cxn modelId="{D0EBE3CC-0735-447B-9FAC-8A757AB906C4}" srcId="{0D561B63-9089-4115-9988-53B721130BAF}" destId="{4B42B9C3-6FBA-4C1D-A460-D6203990949E}" srcOrd="0" destOrd="0" parTransId="{5074150F-263E-4848-921F-6DAFB439BF38}" sibTransId="{AC43F8C5-FD60-4730-9B36-061504B596DB}"/>
    <dgm:cxn modelId="{4D75452F-4AA5-424D-90CD-5788C4D751E1}" srcId="{1B5030C9-C702-4BDF-8B4F-DB2B26D4F914}" destId="{0D561B63-9089-4115-9988-53B721130BAF}" srcOrd="2" destOrd="0" parTransId="{C06E5D36-46CF-46CB-A36E-8850DFD84DC0}" sibTransId="{A6D37D5B-6957-415F-A4F8-D18D1765762A}"/>
    <dgm:cxn modelId="{BEAC0B3C-832F-4248-BA98-566FF4145981}" type="presOf" srcId="{4B42B9C3-6FBA-4C1D-A460-D6203990949E}" destId="{2353EFDC-F44C-4D9A-BC73-1C98A6A629F1}" srcOrd="0" destOrd="0" presId="urn:microsoft.com/office/officeart/2005/8/layout/chevron2"/>
    <dgm:cxn modelId="{EC5EC628-E5C1-41E9-A9D5-F71BC421B677}" type="presOf" srcId="{0D561B63-9089-4115-9988-53B721130BAF}" destId="{697C4B20-2351-42AE-BC32-AC5F33690F74}" srcOrd="0" destOrd="0" presId="urn:microsoft.com/office/officeart/2005/8/layout/chevron2"/>
    <dgm:cxn modelId="{20028C7E-B36F-4786-BEBB-F038E7DD7837}" type="presOf" srcId="{C080A007-B878-4FFE-B1B6-64EBC664418E}" destId="{D22BCFD9-45FB-4016-AC02-5BC36FAFD675}" srcOrd="0" destOrd="0" presId="urn:microsoft.com/office/officeart/2005/8/layout/chevron2"/>
    <dgm:cxn modelId="{38F383EF-EFE4-4D93-B4D1-9F5A229A052E}" type="presOf" srcId="{26C493F4-60D7-4513-860B-C8D51B58AD9E}" destId="{5A16CAA3-603E-4600-BA76-0FD4FD5DF824}" srcOrd="0" destOrd="0" presId="urn:microsoft.com/office/officeart/2005/8/layout/chevron2"/>
    <dgm:cxn modelId="{0E1DA4E2-E27A-42DB-B852-2726E3A937F0}" type="presOf" srcId="{1B5030C9-C702-4BDF-8B4F-DB2B26D4F914}" destId="{3E5D77ED-7935-4B7F-99A4-C75E42A323E2}" srcOrd="0" destOrd="0" presId="urn:microsoft.com/office/officeart/2005/8/layout/chevron2"/>
    <dgm:cxn modelId="{585CC578-C122-4559-B852-C4517077F74A}" srcId="{1B5030C9-C702-4BDF-8B4F-DB2B26D4F914}" destId="{7BDBBB8F-DB09-4FA8-89CD-853F72ED2190}" srcOrd="1" destOrd="0" parTransId="{D7DE1AAA-7E8D-476C-A191-922DDCAFB80C}" sibTransId="{F44FA3A4-F65C-4852-8408-74735D0D876F}"/>
    <dgm:cxn modelId="{DC904AFA-E999-4BFD-9A05-AF388B660B95}" type="presOf" srcId="{5827103C-C09D-4BB8-B3F9-F2016472A0A8}" destId="{B5F4AC2C-8F52-4C13-AE29-19D1D83C4D60}" srcOrd="0" destOrd="0" presId="urn:microsoft.com/office/officeart/2005/8/layout/chevron2"/>
    <dgm:cxn modelId="{CA1914B2-B6DF-4BCE-8DF9-128CB463900A}" srcId="{1B5030C9-C702-4BDF-8B4F-DB2B26D4F914}" destId="{26C493F4-60D7-4513-860B-C8D51B58AD9E}" srcOrd="0" destOrd="0" parTransId="{1D425E2E-2DBD-45B3-8A53-2E4BDC08BE03}" sibTransId="{9B7DC873-B603-46EB-8958-C825A18B9437}"/>
    <dgm:cxn modelId="{C9050E3D-AA88-4129-AA01-C115999C7672}" type="presParOf" srcId="{3E5D77ED-7935-4B7F-99A4-C75E42A323E2}" destId="{A21E6926-629E-4382-A577-8B6157836FBE}" srcOrd="0" destOrd="0" presId="urn:microsoft.com/office/officeart/2005/8/layout/chevron2"/>
    <dgm:cxn modelId="{5E837B8F-1815-4217-8834-43E5ED455BFC}" type="presParOf" srcId="{A21E6926-629E-4382-A577-8B6157836FBE}" destId="{5A16CAA3-603E-4600-BA76-0FD4FD5DF824}" srcOrd="0" destOrd="0" presId="urn:microsoft.com/office/officeart/2005/8/layout/chevron2"/>
    <dgm:cxn modelId="{A988E847-9C27-4D12-A67C-69881DFE4986}" type="presParOf" srcId="{A21E6926-629E-4382-A577-8B6157836FBE}" destId="{711AA75D-A9D3-49EC-B6CB-5693A3B6F5B4}" srcOrd="1" destOrd="0" presId="urn:microsoft.com/office/officeart/2005/8/layout/chevron2"/>
    <dgm:cxn modelId="{7828C44F-BF07-44EC-8230-AFCE578889B5}" type="presParOf" srcId="{3E5D77ED-7935-4B7F-99A4-C75E42A323E2}" destId="{5A611A05-E5BF-4D64-912A-37713C2DAEEB}" srcOrd="1" destOrd="0" presId="urn:microsoft.com/office/officeart/2005/8/layout/chevron2"/>
    <dgm:cxn modelId="{F7F2A384-C8AB-46B3-B77B-DF03C36A453F}" type="presParOf" srcId="{3E5D77ED-7935-4B7F-99A4-C75E42A323E2}" destId="{3B12F20D-8241-4276-A83E-92565275E1E4}" srcOrd="2" destOrd="0" presId="urn:microsoft.com/office/officeart/2005/8/layout/chevron2"/>
    <dgm:cxn modelId="{A71D9C8B-2ECA-49EA-A17E-8CE0A02059DB}" type="presParOf" srcId="{3B12F20D-8241-4276-A83E-92565275E1E4}" destId="{3B19935C-B9A7-4578-B704-6B2194CA2111}" srcOrd="0" destOrd="0" presId="urn:microsoft.com/office/officeart/2005/8/layout/chevron2"/>
    <dgm:cxn modelId="{EAF51098-7F80-458C-8A2D-F3A576457C05}" type="presParOf" srcId="{3B12F20D-8241-4276-A83E-92565275E1E4}" destId="{B5F4AC2C-8F52-4C13-AE29-19D1D83C4D60}" srcOrd="1" destOrd="0" presId="urn:microsoft.com/office/officeart/2005/8/layout/chevron2"/>
    <dgm:cxn modelId="{EA6C4950-7B68-4E36-9AE4-90718244DB1B}" type="presParOf" srcId="{3E5D77ED-7935-4B7F-99A4-C75E42A323E2}" destId="{EF4C696C-C15D-48BD-B567-29D2FDF8D122}" srcOrd="3" destOrd="0" presId="urn:microsoft.com/office/officeart/2005/8/layout/chevron2"/>
    <dgm:cxn modelId="{E6EE2865-DCDE-4470-B39D-2A968956728C}" type="presParOf" srcId="{3E5D77ED-7935-4B7F-99A4-C75E42A323E2}" destId="{7792CCAC-E846-4CBC-ACE3-794395965F7D}" srcOrd="4" destOrd="0" presId="urn:microsoft.com/office/officeart/2005/8/layout/chevron2"/>
    <dgm:cxn modelId="{153045ED-1FDF-47E6-B5A9-CAE4AF4B67F2}" type="presParOf" srcId="{7792CCAC-E846-4CBC-ACE3-794395965F7D}" destId="{697C4B20-2351-42AE-BC32-AC5F33690F74}" srcOrd="0" destOrd="0" presId="urn:microsoft.com/office/officeart/2005/8/layout/chevron2"/>
    <dgm:cxn modelId="{14A51899-514D-4454-A4C0-343E7E8B0210}" type="presParOf" srcId="{7792CCAC-E846-4CBC-ACE3-794395965F7D}" destId="{2353EFDC-F44C-4D9A-BC73-1C98A6A629F1}" srcOrd="1" destOrd="0" presId="urn:microsoft.com/office/officeart/2005/8/layout/chevron2"/>
    <dgm:cxn modelId="{923FD42B-65AC-4DFB-8444-ECA8A88788B4}" type="presParOf" srcId="{3E5D77ED-7935-4B7F-99A4-C75E42A323E2}" destId="{30EA7C92-77EB-407E-A08B-BD3A5DC8246E}" srcOrd="5" destOrd="0" presId="urn:microsoft.com/office/officeart/2005/8/layout/chevron2"/>
    <dgm:cxn modelId="{801A4E7E-2E1C-47CE-956F-A852F1A7C621}" type="presParOf" srcId="{3E5D77ED-7935-4B7F-99A4-C75E42A323E2}" destId="{7970E74C-B8A7-46CB-AE69-8C9AD930A395}" srcOrd="6" destOrd="0" presId="urn:microsoft.com/office/officeart/2005/8/layout/chevron2"/>
    <dgm:cxn modelId="{8CDEB2D2-511A-4E6A-99C1-575D3648A25D}" type="presParOf" srcId="{7970E74C-B8A7-46CB-AE69-8C9AD930A395}" destId="{D22BCFD9-45FB-4016-AC02-5BC36FAFD675}" srcOrd="0" destOrd="0" presId="urn:microsoft.com/office/officeart/2005/8/layout/chevron2"/>
    <dgm:cxn modelId="{C58B6527-08F4-4834-ADC0-75CC0C548BB8}" type="presParOf" srcId="{7970E74C-B8A7-46CB-AE69-8C9AD930A395}" destId="{A367CA59-6AC8-434D-9497-3C5FA8E928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030C9-C702-4BDF-8B4F-DB2B26D4F914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A3368E-831B-488B-977D-3ACAAA80C5C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約伯</a:t>
          </a:r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的朋友七天七夜悲傷靜坐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9ABF07EF-F77F-466B-A51B-74174F2E335E}" type="parTrans" cxnId="{BBF3CED5-D0E0-41F8-8A3C-C3220D3B2BB1}">
      <dgm:prSet/>
      <dgm:spPr/>
      <dgm:t>
        <a:bodyPr/>
        <a:lstStyle/>
        <a:p>
          <a:endParaRPr lang="en-US"/>
        </a:p>
      </dgm:t>
    </dgm:pt>
    <dgm:pt modelId="{CB3D517A-059A-410D-A77C-DAD490C65722}" type="sibTrans" cxnId="{BBF3CED5-D0E0-41F8-8A3C-C3220D3B2BB1}">
      <dgm:prSet/>
      <dgm:spPr/>
      <dgm:t>
        <a:bodyPr/>
        <a:lstStyle/>
        <a:p>
          <a:endParaRPr lang="en-US"/>
        </a:p>
      </dgm:t>
    </dgm:pt>
    <dgm:pt modelId="{7BDBBB8F-DB09-4FA8-89CD-853F72ED2190}">
      <dgm:prSet phldrT="[Text]" phldr="1"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D7DE1AAA-7E8D-476C-A191-922DDCAFB80C}" type="parTrans" cxnId="{585CC578-C122-4559-B852-C4517077F74A}">
      <dgm:prSet/>
      <dgm:spPr/>
      <dgm:t>
        <a:bodyPr/>
        <a:lstStyle/>
        <a:p>
          <a:endParaRPr lang="en-US"/>
        </a:p>
      </dgm:t>
    </dgm:pt>
    <dgm:pt modelId="{F44FA3A4-F65C-4852-8408-74735D0D876F}" type="sibTrans" cxnId="{585CC578-C122-4559-B852-C4517077F74A}">
      <dgm:prSet/>
      <dgm:spPr/>
      <dgm:t>
        <a:bodyPr/>
        <a:lstStyle/>
        <a:p>
          <a:endParaRPr lang="en-US"/>
        </a:p>
      </dgm:t>
    </dgm:pt>
    <dgm:pt modelId="{5827103C-C09D-4BB8-B3F9-F2016472A0A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但以理看見七十個七的異象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6118979A-A2D9-4AEE-9B3C-9D4EBAA2E836}" type="parTrans" cxnId="{A6B12897-036F-4AD9-8973-FFF7BBF19613}">
      <dgm:prSet/>
      <dgm:spPr/>
      <dgm:t>
        <a:bodyPr/>
        <a:lstStyle/>
        <a:p>
          <a:endParaRPr lang="en-US"/>
        </a:p>
      </dgm:t>
    </dgm:pt>
    <dgm:pt modelId="{0AFC61D7-8429-4B8B-B044-77E07D377BAB}" type="sibTrans" cxnId="{A6B12897-036F-4AD9-8973-FFF7BBF19613}">
      <dgm:prSet/>
      <dgm:spPr/>
      <dgm:t>
        <a:bodyPr/>
        <a:lstStyle/>
        <a:p>
          <a:endParaRPr lang="en-US"/>
        </a:p>
      </dgm:t>
    </dgm:pt>
    <dgm:pt modelId="{0D561B63-9089-4115-9988-53B721130BAF}">
      <dgm:prSet phldrT="[Text]" phldr="1"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C06E5D36-46CF-46CB-A36E-8850DFD84DC0}" type="parTrans" cxnId="{4D75452F-4AA5-424D-90CD-5788C4D751E1}">
      <dgm:prSet/>
      <dgm:spPr/>
      <dgm:t>
        <a:bodyPr/>
        <a:lstStyle/>
        <a:p>
          <a:endParaRPr lang="en-US"/>
        </a:p>
      </dgm:t>
    </dgm:pt>
    <dgm:pt modelId="{A6D37D5B-6957-415F-A4F8-D18D1765762A}" type="sibTrans" cxnId="{4D75452F-4AA5-424D-90CD-5788C4D751E1}">
      <dgm:prSet/>
      <dgm:spPr/>
      <dgm:t>
        <a:bodyPr/>
        <a:lstStyle/>
        <a:p>
          <a:endParaRPr lang="en-US"/>
        </a:p>
      </dgm:t>
    </dgm:pt>
    <dgm:pt modelId="{4B42B9C3-6FBA-4C1D-A460-D6203990949E}">
      <dgm:prSet phldrT="[Text]"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主耶穌說要</a:t>
          </a:r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赦免</a:t>
          </a:r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人七十個七次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5074150F-263E-4848-921F-6DAFB439BF38}" type="parTrans" cxnId="{D0EBE3CC-0735-447B-9FAC-8A757AB906C4}">
      <dgm:prSet/>
      <dgm:spPr/>
      <dgm:t>
        <a:bodyPr/>
        <a:lstStyle/>
        <a:p>
          <a:endParaRPr lang="en-US"/>
        </a:p>
      </dgm:t>
    </dgm:pt>
    <dgm:pt modelId="{AC43F8C5-FD60-4730-9B36-061504B596DB}" type="sibTrans" cxnId="{D0EBE3CC-0735-447B-9FAC-8A757AB906C4}">
      <dgm:prSet/>
      <dgm:spPr/>
      <dgm:t>
        <a:bodyPr/>
        <a:lstStyle/>
        <a:p>
          <a:endParaRPr lang="en-US"/>
        </a:p>
      </dgm:t>
    </dgm:pt>
    <dgm:pt modelId="{C080A007-B878-4FFE-B1B6-64EBC664418E}">
      <dgm:prSet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C704ED31-30E3-4950-A2A6-7A452B307EC5}" type="parTrans" cxnId="{A5A0DA05-6819-4A06-9E7B-9F196EC11372}">
      <dgm:prSet/>
      <dgm:spPr/>
      <dgm:t>
        <a:bodyPr/>
        <a:lstStyle/>
        <a:p>
          <a:endParaRPr lang="en-US"/>
        </a:p>
      </dgm:t>
    </dgm:pt>
    <dgm:pt modelId="{E4765D4A-91DB-492C-8FCB-9273585F137C}" type="sibTrans" cxnId="{A5A0DA05-6819-4A06-9E7B-9F196EC11372}">
      <dgm:prSet/>
      <dgm:spPr/>
      <dgm:t>
        <a:bodyPr/>
        <a:lstStyle/>
        <a:p>
          <a:endParaRPr lang="en-US"/>
        </a:p>
      </dgm:t>
    </dgm:pt>
    <dgm:pt modelId="{26C493F4-60D7-4513-860B-C8D51B58AD9E}">
      <dgm:prSet phldrT="[Text]" phldr="1"/>
      <dgm:spPr/>
      <dgm:t>
        <a:bodyPr/>
        <a:lstStyle/>
        <a:p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9B7DC873-B603-46EB-8958-C825A18B9437}" type="sibTrans" cxnId="{CA1914B2-B6DF-4BCE-8DF9-128CB463900A}">
      <dgm:prSet/>
      <dgm:spPr/>
      <dgm:t>
        <a:bodyPr/>
        <a:lstStyle/>
        <a:p>
          <a:endParaRPr lang="en-US"/>
        </a:p>
      </dgm:t>
    </dgm:pt>
    <dgm:pt modelId="{1D425E2E-2DBD-45B3-8A53-2E4BDC08BE03}" type="parTrans" cxnId="{CA1914B2-B6DF-4BCE-8DF9-128CB463900A}">
      <dgm:prSet/>
      <dgm:spPr/>
      <dgm:t>
        <a:bodyPr/>
        <a:lstStyle/>
        <a:p>
          <a:endParaRPr lang="en-US"/>
        </a:p>
      </dgm:t>
    </dgm:pt>
    <dgm:pt modelId="{500D3975-0877-41E9-9831-004FBE54AF64}">
      <dgm:prSet/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主耶穌在十字架上留下七句話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EF2C97A0-DD7C-435B-A3E0-6C34C48A4E35}" type="parTrans" cxnId="{5CD6FDAD-657E-4940-9283-2CCDC5BFB442}">
      <dgm:prSet/>
      <dgm:spPr/>
      <dgm:t>
        <a:bodyPr/>
        <a:lstStyle/>
        <a:p>
          <a:endParaRPr lang="en-US"/>
        </a:p>
      </dgm:t>
    </dgm:pt>
    <dgm:pt modelId="{0A509540-7D53-496F-B0D6-026BC28977D6}" type="sibTrans" cxnId="{5CD6FDAD-657E-4940-9283-2CCDC5BFB442}">
      <dgm:prSet/>
      <dgm:spPr/>
      <dgm:t>
        <a:bodyPr/>
        <a:lstStyle/>
        <a:p>
          <a:endParaRPr lang="en-US"/>
        </a:p>
      </dgm:t>
    </dgm:pt>
    <dgm:pt modelId="{F082C220-60B9-4910-AE4A-72150E1E596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神吩咐用七隻公牛、七隻公羊獻為燔祭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3A1328D8-3B0E-43DD-83B9-56E3388B7DE1}" type="parTrans" cxnId="{D1042EB8-7B84-402B-BAA8-C9A3ECBED654}">
      <dgm:prSet/>
      <dgm:spPr/>
      <dgm:t>
        <a:bodyPr/>
        <a:lstStyle/>
        <a:p>
          <a:endParaRPr lang="en-US"/>
        </a:p>
      </dgm:t>
    </dgm:pt>
    <dgm:pt modelId="{36F00B1A-21D9-445B-BE65-BD81EC4B0E8C}" type="sibTrans" cxnId="{D1042EB8-7B84-402B-BAA8-C9A3ECBED654}">
      <dgm:prSet/>
      <dgm:spPr/>
      <dgm:t>
        <a:bodyPr/>
        <a:lstStyle/>
        <a:p>
          <a:endParaRPr lang="en-US"/>
        </a:p>
      </dgm:t>
    </dgm:pt>
    <dgm:pt modelId="{3E5D77ED-7935-4B7F-99A4-C75E42A323E2}" type="pres">
      <dgm:prSet presAssocID="{1B5030C9-C702-4BDF-8B4F-DB2B26D4F9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E6926-629E-4382-A577-8B6157836FBE}" type="pres">
      <dgm:prSet presAssocID="{26C493F4-60D7-4513-860B-C8D51B58AD9E}" presName="composite" presStyleCnt="0"/>
      <dgm:spPr/>
    </dgm:pt>
    <dgm:pt modelId="{5A16CAA3-603E-4600-BA76-0FD4FD5DF824}" type="pres">
      <dgm:prSet presAssocID="{26C493F4-60D7-4513-860B-C8D51B58AD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AA75D-A9D3-49EC-B6CB-5693A3B6F5B4}" type="pres">
      <dgm:prSet presAssocID="{26C493F4-60D7-4513-860B-C8D51B58AD9E}" presName="descendantText" presStyleLbl="alignAcc1" presStyleIdx="0" presStyleCnt="4" custLinFactNeighborX="549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11A05-E5BF-4D64-912A-37713C2DAEEB}" type="pres">
      <dgm:prSet presAssocID="{9B7DC873-B603-46EB-8958-C825A18B9437}" presName="sp" presStyleCnt="0"/>
      <dgm:spPr/>
    </dgm:pt>
    <dgm:pt modelId="{3B12F20D-8241-4276-A83E-92565275E1E4}" type="pres">
      <dgm:prSet presAssocID="{7BDBBB8F-DB09-4FA8-89CD-853F72ED2190}" presName="composite" presStyleCnt="0"/>
      <dgm:spPr/>
    </dgm:pt>
    <dgm:pt modelId="{3B19935C-B9A7-4578-B704-6B2194CA2111}" type="pres">
      <dgm:prSet presAssocID="{7BDBBB8F-DB09-4FA8-89CD-853F72ED219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4AC2C-8F52-4C13-AE29-19D1D83C4D60}" type="pres">
      <dgm:prSet presAssocID="{7BDBBB8F-DB09-4FA8-89CD-853F72ED219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C696C-C15D-48BD-B567-29D2FDF8D122}" type="pres">
      <dgm:prSet presAssocID="{F44FA3A4-F65C-4852-8408-74735D0D876F}" presName="sp" presStyleCnt="0"/>
      <dgm:spPr/>
    </dgm:pt>
    <dgm:pt modelId="{7792CCAC-E846-4CBC-ACE3-794395965F7D}" type="pres">
      <dgm:prSet presAssocID="{0D561B63-9089-4115-9988-53B721130BAF}" presName="composite" presStyleCnt="0"/>
      <dgm:spPr/>
    </dgm:pt>
    <dgm:pt modelId="{697C4B20-2351-42AE-BC32-AC5F33690F74}" type="pres">
      <dgm:prSet presAssocID="{0D561B63-9089-4115-9988-53B721130BA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3EFDC-F44C-4D9A-BC73-1C98A6A629F1}" type="pres">
      <dgm:prSet presAssocID="{0D561B63-9089-4115-9988-53B721130BA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A7C92-77EB-407E-A08B-BD3A5DC8246E}" type="pres">
      <dgm:prSet presAssocID="{A6D37D5B-6957-415F-A4F8-D18D1765762A}" presName="sp" presStyleCnt="0"/>
      <dgm:spPr/>
    </dgm:pt>
    <dgm:pt modelId="{7970E74C-B8A7-46CB-AE69-8C9AD930A395}" type="pres">
      <dgm:prSet presAssocID="{C080A007-B878-4FFE-B1B6-64EBC664418E}" presName="composite" presStyleCnt="0"/>
      <dgm:spPr/>
    </dgm:pt>
    <dgm:pt modelId="{D22BCFD9-45FB-4016-AC02-5BC36FAFD675}" type="pres">
      <dgm:prSet presAssocID="{C080A007-B878-4FFE-B1B6-64EBC664418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7CA59-6AC8-434D-9497-3C5FA8E92820}" type="pres">
      <dgm:prSet presAssocID="{C080A007-B878-4FFE-B1B6-64EBC664418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6FDAD-657E-4940-9283-2CCDC5BFB442}" srcId="{C080A007-B878-4FFE-B1B6-64EBC664418E}" destId="{500D3975-0877-41E9-9831-004FBE54AF64}" srcOrd="0" destOrd="0" parTransId="{EF2C97A0-DD7C-435B-A3E0-6C34C48A4E35}" sibTransId="{0A509540-7D53-496F-B0D6-026BC28977D6}"/>
    <dgm:cxn modelId="{A5A0DA05-6819-4A06-9E7B-9F196EC11372}" srcId="{1B5030C9-C702-4BDF-8B4F-DB2B26D4F914}" destId="{C080A007-B878-4FFE-B1B6-64EBC664418E}" srcOrd="3" destOrd="0" parTransId="{C704ED31-30E3-4950-A2A6-7A452B307EC5}" sibTransId="{E4765D4A-91DB-492C-8FCB-9273585F137C}"/>
    <dgm:cxn modelId="{BBF3CED5-D0E0-41F8-8A3C-C3220D3B2BB1}" srcId="{26C493F4-60D7-4513-860B-C8D51B58AD9E}" destId="{15A3368E-831B-488B-977D-3ACAAA80C5CD}" srcOrd="0" destOrd="0" parTransId="{9ABF07EF-F77F-466B-A51B-74174F2E335E}" sibTransId="{CB3D517A-059A-410D-A77C-DAD490C65722}"/>
    <dgm:cxn modelId="{A6B12897-036F-4AD9-8973-FFF7BBF19613}" srcId="{7BDBBB8F-DB09-4FA8-89CD-853F72ED2190}" destId="{5827103C-C09D-4BB8-B3F9-F2016472A0A8}" srcOrd="0" destOrd="0" parTransId="{6118979A-A2D9-4AEE-9B3C-9D4EBAA2E836}" sibTransId="{0AFC61D7-8429-4B8B-B044-77E07D377BAB}"/>
    <dgm:cxn modelId="{B507A0A2-4E1D-45F6-A799-CB45FFCACA03}" type="presOf" srcId="{F082C220-60B9-4910-AE4A-72150E1E5961}" destId="{711AA75D-A9D3-49EC-B6CB-5693A3B6F5B4}" srcOrd="0" destOrd="1" presId="urn:microsoft.com/office/officeart/2005/8/layout/chevron2"/>
    <dgm:cxn modelId="{2210E043-5E70-4684-89C9-23E2C78F7BD5}" type="presOf" srcId="{7BDBBB8F-DB09-4FA8-89CD-853F72ED2190}" destId="{3B19935C-B9A7-4578-B704-6B2194CA2111}" srcOrd="0" destOrd="0" presId="urn:microsoft.com/office/officeart/2005/8/layout/chevron2"/>
    <dgm:cxn modelId="{D0EBE3CC-0735-447B-9FAC-8A757AB906C4}" srcId="{0D561B63-9089-4115-9988-53B721130BAF}" destId="{4B42B9C3-6FBA-4C1D-A460-D6203990949E}" srcOrd="0" destOrd="0" parTransId="{5074150F-263E-4848-921F-6DAFB439BF38}" sibTransId="{AC43F8C5-FD60-4730-9B36-061504B596DB}"/>
    <dgm:cxn modelId="{646E0453-055F-45F7-AA3B-76990EF4E7AE}" type="presOf" srcId="{1B5030C9-C702-4BDF-8B4F-DB2B26D4F914}" destId="{3E5D77ED-7935-4B7F-99A4-C75E42A323E2}" srcOrd="0" destOrd="0" presId="urn:microsoft.com/office/officeart/2005/8/layout/chevron2"/>
    <dgm:cxn modelId="{267B0FCC-795C-4027-A03A-EEA777BBE618}" type="presOf" srcId="{0D561B63-9089-4115-9988-53B721130BAF}" destId="{697C4B20-2351-42AE-BC32-AC5F33690F74}" srcOrd="0" destOrd="0" presId="urn:microsoft.com/office/officeart/2005/8/layout/chevron2"/>
    <dgm:cxn modelId="{4D75452F-4AA5-424D-90CD-5788C4D751E1}" srcId="{1B5030C9-C702-4BDF-8B4F-DB2B26D4F914}" destId="{0D561B63-9089-4115-9988-53B721130BAF}" srcOrd="2" destOrd="0" parTransId="{C06E5D36-46CF-46CB-A36E-8850DFD84DC0}" sibTransId="{A6D37D5B-6957-415F-A4F8-D18D1765762A}"/>
    <dgm:cxn modelId="{69FC0042-4F63-4981-AD6E-9D00B19F0C49}" type="presOf" srcId="{C080A007-B878-4FFE-B1B6-64EBC664418E}" destId="{D22BCFD9-45FB-4016-AC02-5BC36FAFD675}" srcOrd="0" destOrd="0" presId="urn:microsoft.com/office/officeart/2005/8/layout/chevron2"/>
    <dgm:cxn modelId="{90059272-70A5-40ED-8909-D4D04FDB6A6B}" type="presOf" srcId="{5827103C-C09D-4BB8-B3F9-F2016472A0A8}" destId="{B5F4AC2C-8F52-4C13-AE29-19D1D83C4D60}" srcOrd="0" destOrd="0" presId="urn:microsoft.com/office/officeart/2005/8/layout/chevron2"/>
    <dgm:cxn modelId="{D1042EB8-7B84-402B-BAA8-C9A3ECBED654}" srcId="{26C493F4-60D7-4513-860B-C8D51B58AD9E}" destId="{F082C220-60B9-4910-AE4A-72150E1E5961}" srcOrd="1" destOrd="0" parTransId="{3A1328D8-3B0E-43DD-83B9-56E3388B7DE1}" sibTransId="{36F00B1A-21D9-445B-BE65-BD81EC4B0E8C}"/>
    <dgm:cxn modelId="{97F5B1B7-37B8-44F8-99DA-F089B1AC4FD4}" type="presOf" srcId="{4B42B9C3-6FBA-4C1D-A460-D6203990949E}" destId="{2353EFDC-F44C-4D9A-BC73-1C98A6A629F1}" srcOrd="0" destOrd="0" presId="urn:microsoft.com/office/officeart/2005/8/layout/chevron2"/>
    <dgm:cxn modelId="{585CC578-C122-4559-B852-C4517077F74A}" srcId="{1B5030C9-C702-4BDF-8B4F-DB2B26D4F914}" destId="{7BDBBB8F-DB09-4FA8-89CD-853F72ED2190}" srcOrd="1" destOrd="0" parTransId="{D7DE1AAA-7E8D-476C-A191-922DDCAFB80C}" sibTransId="{F44FA3A4-F65C-4852-8408-74735D0D876F}"/>
    <dgm:cxn modelId="{FC755348-FB8E-4311-B542-5604B331AFA0}" type="presOf" srcId="{26C493F4-60D7-4513-860B-C8D51B58AD9E}" destId="{5A16CAA3-603E-4600-BA76-0FD4FD5DF824}" srcOrd="0" destOrd="0" presId="urn:microsoft.com/office/officeart/2005/8/layout/chevron2"/>
    <dgm:cxn modelId="{5D3C3F6C-7699-4919-B6DD-CB4355330E61}" type="presOf" srcId="{15A3368E-831B-488B-977D-3ACAAA80C5CD}" destId="{711AA75D-A9D3-49EC-B6CB-5693A3B6F5B4}" srcOrd="0" destOrd="0" presId="urn:microsoft.com/office/officeart/2005/8/layout/chevron2"/>
    <dgm:cxn modelId="{AF29BBBB-939F-44D9-95B3-5899DB64F25D}" type="presOf" srcId="{500D3975-0877-41E9-9831-004FBE54AF64}" destId="{A367CA59-6AC8-434D-9497-3C5FA8E92820}" srcOrd="0" destOrd="0" presId="urn:microsoft.com/office/officeart/2005/8/layout/chevron2"/>
    <dgm:cxn modelId="{CA1914B2-B6DF-4BCE-8DF9-128CB463900A}" srcId="{1B5030C9-C702-4BDF-8B4F-DB2B26D4F914}" destId="{26C493F4-60D7-4513-860B-C8D51B58AD9E}" srcOrd="0" destOrd="0" parTransId="{1D425E2E-2DBD-45B3-8A53-2E4BDC08BE03}" sibTransId="{9B7DC873-B603-46EB-8958-C825A18B9437}"/>
    <dgm:cxn modelId="{DB16D0EA-B4CB-42F2-99B5-4B9B60FF44A4}" type="presParOf" srcId="{3E5D77ED-7935-4B7F-99A4-C75E42A323E2}" destId="{A21E6926-629E-4382-A577-8B6157836FBE}" srcOrd="0" destOrd="0" presId="urn:microsoft.com/office/officeart/2005/8/layout/chevron2"/>
    <dgm:cxn modelId="{CBE119EE-C7F0-420E-89C7-F392F98D9EF4}" type="presParOf" srcId="{A21E6926-629E-4382-A577-8B6157836FBE}" destId="{5A16CAA3-603E-4600-BA76-0FD4FD5DF824}" srcOrd="0" destOrd="0" presId="urn:microsoft.com/office/officeart/2005/8/layout/chevron2"/>
    <dgm:cxn modelId="{0267BA85-2097-4AF1-B38F-7EF890B11555}" type="presParOf" srcId="{A21E6926-629E-4382-A577-8B6157836FBE}" destId="{711AA75D-A9D3-49EC-B6CB-5693A3B6F5B4}" srcOrd="1" destOrd="0" presId="urn:microsoft.com/office/officeart/2005/8/layout/chevron2"/>
    <dgm:cxn modelId="{D6A83F5E-EB00-459F-8798-C6FADB9EB084}" type="presParOf" srcId="{3E5D77ED-7935-4B7F-99A4-C75E42A323E2}" destId="{5A611A05-E5BF-4D64-912A-37713C2DAEEB}" srcOrd="1" destOrd="0" presId="urn:microsoft.com/office/officeart/2005/8/layout/chevron2"/>
    <dgm:cxn modelId="{D4EFE04B-5EAC-41C4-8BAF-567DE7688DEA}" type="presParOf" srcId="{3E5D77ED-7935-4B7F-99A4-C75E42A323E2}" destId="{3B12F20D-8241-4276-A83E-92565275E1E4}" srcOrd="2" destOrd="0" presId="urn:microsoft.com/office/officeart/2005/8/layout/chevron2"/>
    <dgm:cxn modelId="{2EEA979B-AA3F-4587-8A5E-094CCA792335}" type="presParOf" srcId="{3B12F20D-8241-4276-A83E-92565275E1E4}" destId="{3B19935C-B9A7-4578-B704-6B2194CA2111}" srcOrd="0" destOrd="0" presId="urn:microsoft.com/office/officeart/2005/8/layout/chevron2"/>
    <dgm:cxn modelId="{308992A2-FD1B-4832-AEC2-3599BB78F5D2}" type="presParOf" srcId="{3B12F20D-8241-4276-A83E-92565275E1E4}" destId="{B5F4AC2C-8F52-4C13-AE29-19D1D83C4D60}" srcOrd="1" destOrd="0" presId="urn:microsoft.com/office/officeart/2005/8/layout/chevron2"/>
    <dgm:cxn modelId="{CF697505-6486-4497-8F4D-6FE5497F2AC9}" type="presParOf" srcId="{3E5D77ED-7935-4B7F-99A4-C75E42A323E2}" destId="{EF4C696C-C15D-48BD-B567-29D2FDF8D122}" srcOrd="3" destOrd="0" presId="urn:microsoft.com/office/officeart/2005/8/layout/chevron2"/>
    <dgm:cxn modelId="{5C106316-17C0-477C-A089-363C1E11496D}" type="presParOf" srcId="{3E5D77ED-7935-4B7F-99A4-C75E42A323E2}" destId="{7792CCAC-E846-4CBC-ACE3-794395965F7D}" srcOrd="4" destOrd="0" presId="urn:microsoft.com/office/officeart/2005/8/layout/chevron2"/>
    <dgm:cxn modelId="{893EBB19-435B-4868-B38A-0F6CD11EE750}" type="presParOf" srcId="{7792CCAC-E846-4CBC-ACE3-794395965F7D}" destId="{697C4B20-2351-42AE-BC32-AC5F33690F74}" srcOrd="0" destOrd="0" presId="urn:microsoft.com/office/officeart/2005/8/layout/chevron2"/>
    <dgm:cxn modelId="{B1D720A8-8489-4C41-98BF-6FF62FAD5A1E}" type="presParOf" srcId="{7792CCAC-E846-4CBC-ACE3-794395965F7D}" destId="{2353EFDC-F44C-4D9A-BC73-1C98A6A629F1}" srcOrd="1" destOrd="0" presId="urn:microsoft.com/office/officeart/2005/8/layout/chevron2"/>
    <dgm:cxn modelId="{67750A17-47F0-49EA-AD8A-8AF8D81910C2}" type="presParOf" srcId="{3E5D77ED-7935-4B7F-99A4-C75E42A323E2}" destId="{30EA7C92-77EB-407E-A08B-BD3A5DC8246E}" srcOrd="5" destOrd="0" presId="urn:microsoft.com/office/officeart/2005/8/layout/chevron2"/>
    <dgm:cxn modelId="{755EB1E4-43F4-4380-B769-BCDCCF302973}" type="presParOf" srcId="{3E5D77ED-7935-4B7F-99A4-C75E42A323E2}" destId="{7970E74C-B8A7-46CB-AE69-8C9AD930A395}" srcOrd="6" destOrd="0" presId="urn:microsoft.com/office/officeart/2005/8/layout/chevron2"/>
    <dgm:cxn modelId="{E17E3622-3BCB-4C62-A336-0CEAB38258AF}" type="presParOf" srcId="{7970E74C-B8A7-46CB-AE69-8C9AD930A395}" destId="{D22BCFD9-45FB-4016-AC02-5BC36FAFD675}" srcOrd="0" destOrd="0" presId="urn:microsoft.com/office/officeart/2005/8/layout/chevron2"/>
    <dgm:cxn modelId="{F218A1DB-8698-42C5-8D97-4F8A7C228CDD}" type="presParOf" srcId="{7970E74C-B8A7-46CB-AE69-8C9AD930A395}" destId="{A367CA59-6AC8-434D-9497-3C5FA8E928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08105-1081-424E-851C-DC49DFCFAB30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00A41-F7D6-4F5B-A377-B8B90F895883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zh-TW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從積極的角度</a:t>
          </a:r>
          <a:r>
            <a:rPr lang="zh-TW" altLang="en-US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，</a:t>
          </a:r>
          <a:r>
            <a:rPr lang="zh-TW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代表一件事的圓滿與完成</a:t>
          </a:r>
          <a:endParaRPr lang="en-US" sz="3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480F5EE-FE6B-49A8-8EAC-CDC0FAB68A8B}" type="parTrans" cxnId="{D9FD4BE3-7BD7-47F7-BFDE-945D7B0C85E1}">
      <dgm:prSet/>
      <dgm:spPr/>
      <dgm:t>
        <a:bodyPr/>
        <a:lstStyle/>
        <a:p>
          <a:pPr algn="l"/>
          <a:endParaRPr lang="en-US"/>
        </a:p>
      </dgm:t>
    </dgm:pt>
    <dgm:pt modelId="{F8281D0F-CDD9-4F1F-A2E0-5D03F18FDB0C}" type="sibTrans" cxnId="{D9FD4BE3-7BD7-47F7-BFDE-945D7B0C85E1}">
      <dgm:prSet/>
      <dgm:spPr/>
      <dgm:t>
        <a:bodyPr/>
        <a:lstStyle/>
        <a:p>
          <a:pPr algn="l"/>
          <a:endParaRPr lang="en-US"/>
        </a:p>
      </dgm:t>
    </dgm:pt>
    <dgm:pt modelId="{F7EC90F4-7AE6-4586-9753-4BC430FEF55F}">
      <dgm:prSet phldrT="[Text]"/>
      <dgm:spPr>
        <a:solidFill>
          <a:srgbClr val="002060"/>
        </a:solidFill>
      </dgm:spPr>
      <dgm:t>
        <a:bodyPr/>
        <a:lstStyle/>
        <a:p>
          <a:pPr algn="l"/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從消極的角度，</a:t>
          </a:r>
          <a:endParaRPr lang="en-US" altLang="zh-TW" dirty="0" smtClean="0">
            <a:latin typeface="AR Maokai Heavy Big5" pitchFamily="49" charset="-120"/>
            <a:ea typeface="AR Maokai Heavy Big5" pitchFamily="49" charset="-120"/>
          </a:endParaRPr>
        </a:p>
        <a:p>
          <a:pPr algn="l"/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代表一個悲哀、</a:t>
          </a:r>
          <a:endParaRPr lang="en-US" altLang="zh-TW" dirty="0" smtClean="0">
            <a:latin typeface="AR Maokai Heavy Big5" pitchFamily="49" charset="-120"/>
            <a:ea typeface="AR Maokai Heavy Big5" pitchFamily="49" charset="-120"/>
          </a:endParaRPr>
        </a:p>
        <a:p>
          <a:pPr algn="l"/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苦難、綑綁的結束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57D5008E-1B89-4D95-B0E7-E2E2F624D27E}" type="parTrans" cxnId="{B1699C7D-013A-40AD-AF1E-DA0047021662}">
      <dgm:prSet/>
      <dgm:spPr/>
      <dgm:t>
        <a:bodyPr/>
        <a:lstStyle/>
        <a:p>
          <a:pPr algn="l"/>
          <a:endParaRPr lang="en-US"/>
        </a:p>
      </dgm:t>
    </dgm:pt>
    <dgm:pt modelId="{34F264CE-0674-49CD-A9A5-58244CC2EF9B}" type="sibTrans" cxnId="{B1699C7D-013A-40AD-AF1E-DA0047021662}">
      <dgm:prSet/>
      <dgm:spPr/>
      <dgm:t>
        <a:bodyPr/>
        <a:lstStyle/>
        <a:p>
          <a:pPr algn="l"/>
          <a:endParaRPr lang="en-US"/>
        </a:p>
      </dgm:t>
    </dgm:pt>
    <dgm:pt modelId="{3F590E09-7D82-417F-A2F6-B7CB782C21A8}" type="pres">
      <dgm:prSet presAssocID="{0E208105-1081-424E-851C-DC49DFCFAB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C1B8F-66A4-4D43-B558-7B74EC8AD3E2}" type="pres">
      <dgm:prSet presAssocID="{F8500A41-F7D6-4F5B-A377-B8B90F89588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B9BDF-4AF7-436A-9FA4-844C7964E898}" type="pres">
      <dgm:prSet presAssocID="{F7EC90F4-7AE6-4586-9753-4BC430FEF55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99C7D-013A-40AD-AF1E-DA0047021662}" srcId="{0E208105-1081-424E-851C-DC49DFCFAB30}" destId="{F7EC90F4-7AE6-4586-9753-4BC430FEF55F}" srcOrd="1" destOrd="0" parTransId="{57D5008E-1B89-4D95-B0E7-E2E2F624D27E}" sibTransId="{34F264CE-0674-49CD-A9A5-58244CC2EF9B}"/>
    <dgm:cxn modelId="{16C51CAF-D9A4-4056-92A7-B7682030A64C}" type="presOf" srcId="{F7EC90F4-7AE6-4586-9753-4BC430FEF55F}" destId="{657B9BDF-4AF7-436A-9FA4-844C7964E898}" srcOrd="0" destOrd="0" presId="urn:microsoft.com/office/officeart/2005/8/layout/arrow1"/>
    <dgm:cxn modelId="{D9FD4BE3-7BD7-47F7-BFDE-945D7B0C85E1}" srcId="{0E208105-1081-424E-851C-DC49DFCFAB30}" destId="{F8500A41-F7D6-4F5B-A377-B8B90F895883}" srcOrd="0" destOrd="0" parTransId="{9480F5EE-FE6B-49A8-8EAC-CDC0FAB68A8B}" sibTransId="{F8281D0F-CDD9-4F1F-A2E0-5D03F18FDB0C}"/>
    <dgm:cxn modelId="{1F9A3E00-0DFC-4803-9296-63D643FA1B67}" type="presOf" srcId="{F8500A41-F7D6-4F5B-A377-B8B90F895883}" destId="{B78C1B8F-66A4-4D43-B558-7B74EC8AD3E2}" srcOrd="0" destOrd="0" presId="urn:microsoft.com/office/officeart/2005/8/layout/arrow1"/>
    <dgm:cxn modelId="{A5387EF0-255A-4985-8A26-DB2E014F1275}" type="presOf" srcId="{0E208105-1081-424E-851C-DC49DFCFAB30}" destId="{3F590E09-7D82-417F-A2F6-B7CB782C21A8}" srcOrd="0" destOrd="0" presId="urn:microsoft.com/office/officeart/2005/8/layout/arrow1"/>
    <dgm:cxn modelId="{1F8C3BF2-6D65-4139-8125-955EF32E1A2F}" type="presParOf" srcId="{3F590E09-7D82-417F-A2F6-B7CB782C21A8}" destId="{B78C1B8F-66A4-4D43-B558-7B74EC8AD3E2}" srcOrd="0" destOrd="0" presId="urn:microsoft.com/office/officeart/2005/8/layout/arrow1"/>
    <dgm:cxn modelId="{48224DE8-3052-406D-9EBD-41205C718E70}" type="presParOf" srcId="{3F590E09-7D82-417F-A2F6-B7CB782C21A8}" destId="{657B9BDF-4AF7-436A-9FA4-844C7964E89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4B006-02D1-441D-8785-217D7AD3F7CD}" type="doc">
      <dgm:prSet loTypeId="urn:microsoft.com/office/officeart/2005/8/layout/vList4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71E27FA-511E-4644-A842-7FC737DC517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1976-1983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endParaRPr lang="en-US" altLang="zh-TW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第一個七年週期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3E44655-0BDE-4DA2-8F65-8C77CC383239}" type="parTrans" cxnId="{84E98165-A565-4BE2-A826-2D036106C958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5097351-C21E-42B3-8658-115EFE95EA37}" type="sibTrans" cxnId="{84E98165-A565-4BE2-A826-2D036106C958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FCB6C3F-D233-4FB3-A5F7-A60F84D6BFC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1984-1997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r>
            <a:rPr lang="en-US" alt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豐年</a:t>
          </a:r>
          <a:r>
            <a:rPr lang="en-US" alt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</a:p>
        <a:p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第二與第三個七年週期，總共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14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EE78600-8626-4DEF-845B-C6E68C46E810}" type="parTrans" cxnId="{EACEFB28-3334-4367-864B-F11138DE774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DE03D0D-8B1B-4423-9CE8-BBCF143E5562}" type="sibTrans" cxnId="{EACEFB28-3334-4367-864B-F11138DE7741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DB7BE99-B7CE-4035-9828-64A100DDAEA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1998-2011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r>
            <a:rPr lang="en-US" alt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zh-TW" alt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荒年</a:t>
          </a:r>
          <a:r>
            <a:rPr lang="en-US" alt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</a:p>
        <a:p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第四與第五個七年週期，總共</a:t>
          </a:r>
          <a:r>
            <a:rPr lang="en-US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14</a:t>
          </a:r>
          <a:r>
            <a:rPr lang="zh-TW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endParaRPr lang="en-US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A653886-4F52-4421-862A-D23F7EB407A5}" type="parTrans" cxnId="{88053F8E-5415-4487-92A6-D85A832D0A76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53A2BD7-6E3D-47D9-AEDD-6566B81EE034}" type="sibTrans" cxnId="{88053F8E-5415-4487-92A6-D85A832D0A76}">
      <dgm:prSet/>
      <dgm:spPr/>
      <dgm:t>
        <a:bodyPr/>
        <a:lstStyle/>
        <a:p>
          <a:endParaRPr lang="en-US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2B6C12F-DF75-45DE-98EF-4FCDD6E3028F}" type="pres">
      <dgm:prSet presAssocID="{4124B006-02D1-441D-8785-217D7AD3F7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3FC61-F259-4A4A-958E-FC84E3C98A4A}" type="pres">
      <dgm:prSet presAssocID="{C71E27FA-511E-4644-A842-7FC737DC517C}" presName="comp" presStyleCnt="0"/>
      <dgm:spPr/>
    </dgm:pt>
    <dgm:pt modelId="{CA3CF59C-D033-459D-86BB-B159AFC5162A}" type="pres">
      <dgm:prSet presAssocID="{C71E27FA-511E-4644-A842-7FC737DC517C}" presName="box" presStyleLbl="node1" presStyleIdx="0" presStyleCnt="3"/>
      <dgm:spPr/>
      <dgm:t>
        <a:bodyPr/>
        <a:lstStyle/>
        <a:p>
          <a:endParaRPr lang="en-US"/>
        </a:p>
      </dgm:t>
    </dgm:pt>
    <dgm:pt modelId="{3D0D4F13-3B01-47B6-B488-7F85B1CA43AA}" type="pres">
      <dgm:prSet presAssocID="{C71E27FA-511E-4644-A842-7FC737DC517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7E30E8-0BD5-4830-9D56-BBF18F2BEDC3}" type="pres">
      <dgm:prSet presAssocID="{C71E27FA-511E-4644-A842-7FC737DC51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B785E-F6A4-4401-81AF-A7D1050EF393}" type="pres">
      <dgm:prSet presAssocID="{45097351-C21E-42B3-8658-115EFE95EA37}" presName="spacer" presStyleCnt="0"/>
      <dgm:spPr/>
    </dgm:pt>
    <dgm:pt modelId="{CF5BCCEA-4511-4229-990D-6E72001E804A}" type="pres">
      <dgm:prSet presAssocID="{6FCB6C3F-D233-4FB3-A5F7-A60F84D6BFCF}" presName="comp" presStyleCnt="0"/>
      <dgm:spPr/>
    </dgm:pt>
    <dgm:pt modelId="{C45517DF-524F-47F5-9FFD-011BFEE5CCD1}" type="pres">
      <dgm:prSet presAssocID="{6FCB6C3F-D233-4FB3-A5F7-A60F84D6BFCF}" presName="box" presStyleLbl="node1" presStyleIdx="1" presStyleCnt="3"/>
      <dgm:spPr/>
      <dgm:t>
        <a:bodyPr/>
        <a:lstStyle/>
        <a:p>
          <a:endParaRPr lang="en-US"/>
        </a:p>
      </dgm:t>
    </dgm:pt>
    <dgm:pt modelId="{36EE8504-EAE7-4D1F-9558-83B17E984A47}" type="pres">
      <dgm:prSet presAssocID="{6FCB6C3F-D233-4FB3-A5F7-A60F84D6BFC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C27176-4110-4A8C-BB35-C29AA0A2142B}" type="pres">
      <dgm:prSet presAssocID="{6FCB6C3F-D233-4FB3-A5F7-A60F84D6BF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8C97B-7AC7-40E2-906E-B7C3880D1B41}" type="pres">
      <dgm:prSet presAssocID="{DDE03D0D-8B1B-4423-9CE8-BBCF143E5562}" presName="spacer" presStyleCnt="0"/>
      <dgm:spPr/>
    </dgm:pt>
    <dgm:pt modelId="{2F0B4940-1D42-4416-B78B-63856A3BB6AB}" type="pres">
      <dgm:prSet presAssocID="{ADB7BE99-B7CE-4035-9828-64A100DDAEA0}" presName="comp" presStyleCnt="0"/>
      <dgm:spPr/>
    </dgm:pt>
    <dgm:pt modelId="{7AD97188-0829-465A-96FF-5B5487985429}" type="pres">
      <dgm:prSet presAssocID="{ADB7BE99-B7CE-4035-9828-64A100DDAEA0}" presName="box" presStyleLbl="node1" presStyleIdx="2" presStyleCnt="3"/>
      <dgm:spPr/>
      <dgm:t>
        <a:bodyPr/>
        <a:lstStyle/>
        <a:p>
          <a:endParaRPr lang="en-US"/>
        </a:p>
      </dgm:t>
    </dgm:pt>
    <dgm:pt modelId="{0CD9DC72-22A1-413C-B974-ECE7A062AC0D}" type="pres">
      <dgm:prSet presAssocID="{ADB7BE99-B7CE-4035-9828-64A100DDAEA0}" presName="img" presStyleLbl="fgImgPlace1" presStyleIdx="2" presStyleCnt="3" custLinFactNeighborX="1123" custLinFactNeighborY="118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440432-D10C-4D45-8E31-739CEBE6317B}" type="pres">
      <dgm:prSet presAssocID="{ADB7BE99-B7CE-4035-9828-64A100DDAE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4D62F-B132-4F43-B8B3-A0438C364191}" type="presOf" srcId="{ADB7BE99-B7CE-4035-9828-64A100DDAEA0}" destId="{E0440432-D10C-4D45-8E31-739CEBE6317B}" srcOrd="1" destOrd="0" presId="urn:microsoft.com/office/officeart/2005/8/layout/vList4#1"/>
    <dgm:cxn modelId="{EACEFB28-3334-4367-864B-F11138DE7741}" srcId="{4124B006-02D1-441D-8785-217D7AD3F7CD}" destId="{6FCB6C3F-D233-4FB3-A5F7-A60F84D6BFCF}" srcOrd="1" destOrd="0" parTransId="{FEE78600-8626-4DEF-845B-C6E68C46E810}" sibTransId="{DDE03D0D-8B1B-4423-9CE8-BBCF143E5562}"/>
    <dgm:cxn modelId="{EE8C377E-A114-4D84-86AC-742FD05D4DF0}" type="presOf" srcId="{ADB7BE99-B7CE-4035-9828-64A100DDAEA0}" destId="{7AD97188-0829-465A-96FF-5B5487985429}" srcOrd="0" destOrd="0" presId="urn:microsoft.com/office/officeart/2005/8/layout/vList4#1"/>
    <dgm:cxn modelId="{58719867-92E1-42B9-9849-3F10A214C3F7}" type="presOf" srcId="{4124B006-02D1-441D-8785-217D7AD3F7CD}" destId="{02B6C12F-DF75-45DE-98EF-4FCDD6E3028F}" srcOrd="0" destOrd="0" presId="urn:microsoft.com/office/officeart/2005/8/layout/vList4#1"/>
    <dgm:cxn modelId="{5222FDE5-F37B-4278-B8C1-98438D00CEC7}" type="presOf" srcId="{C71E27FA-511E-4644-A842-7FC737DC517C}" destId="{CA3CF59C-D033-459D-86BB-B159AFC5162A}" srcOrd="0" destOrd="0" presId="urn:microsoft.com/office/officeart/2005/8/layout/vList4#1"/>
    <dgm:cxn modelId="{84E98165-A565-4BE2-A826-2D036106C958}" srcId="{4124B006-02D1-441D-8785-217D7AD3F7CD}" destId="{C71E27FA-511E-4644-A842-7FC737DC517C}" srcOrd="0" destOrd="0" parTransId="{43E44655-0BDE-4DA2-8F65-8C77CC383239}" sibTransId="{45097351-C21E-42B3-8658-115EFE95EA37}"/>
    <dgm:cxn modelId="{7AF5A07A-9A9F-4DEB-B502-1A01A9910D5F}" type="presOf" srcId="{C71E27FA-511E-4644-A842-7FC737DC517C}" destId="{8F7E30E8-0BD5-4830-9D56-BBF18F2BEDC3}" srcOrd="1" destOrd="0" presId="urn:microsoft.com/office/officeart/2005/8/layout/vList4#1"/>
    <dgm:cxn modelId="{06D13BC9-5FCC-4327-AB22-891A6E160799}" type="presOf" srcId="{6FCB6C3F-D233-4FB3-A5F7-A60F84D6BFCF}" destId="{B7C27176-4110-4A8C-BB35-C29AA0A2142B}" srcOrd="1" destOrd="0" presId="urn:microsoft.com/office/officeart/2005/8/layout/vList4#1"/>
    <dgm:cxn modelId="{7A7DDD4F-F046-46A2-B929-62EF410D6DCD}" type="presOf" srcId="{6FCB6C3F-D233-4FB3-A5F7-A60F84D6BFCF}" destId="{C45517DF-524F-47F5-9FFD-011BFEE5CCD1}" srcOrd="0" destOrd="0" presId="urn:microsoft.com/office/officeart/2005/8/layout/vList4#1"/>
    <dgm:cxn modelId="{88053F8E-5415-4487-92A6-D85A832D0A76}" srcId="{4124B006-02D1-441D-8785-217D7AD3F7CD}" destId="{ADB7BE99-B7CE-4035-9828-64A100DDAEA0}" srcOrd="2" destOrd="0" parTransId="{7A653886-4F52-4421-862A-D23F7EB407A5}" sibTransId="{553A2BD7-6E3D-47D9-AEDD-6566B81EE034}"/>
    <dgm:cxn modelId="{F91838AF-19AD-451A-B4F4-56F7AAA51683}" type="presParOf" srcId="{02B6C12F-DF75-45DE-98EF-4FCDD6E3028F}" destId="{D853FC61-F259-4A4A-958E-FC84E3C98A4A}" srcOrd="0" destOrd="0" presId="urn:microsoft.com/office/officeart/2005/8/layout/vList4#1"/>
    <dgm:cxn modelId="{97B11EA9-B326-486B-A6A7-565A0CA6F04F}" type="presParOf" srcId="{D853FC61-F259-4A4A-958E-FC84E3C98A4A}" destId="{CA3CF59C-D033-459D-86BB-B159AFC5162A}" srcOrd="0" destOrd="0" presId="urn:microsoft.com/office/officeart/2005/8/layout/vList4#1"/>
    <dgm:cxn modelId="{F2C0E5E1-8FD0-4088-AADC-1F454D652E49}" type="presParOf" srcId="{D853FC61-F259-4A4A-958E-FC84E3C98A4A}" destId="{3D0D4F13-3B01-47B6-B488-7F85B1CA43AA}" srcOrd="1" destOrd="0" presId="urn:microsoft.com/office/officeart/2005/8/layout/vList4#1"/>
    <dgm:cxn modelId="{89560D22-DBBE-4FA3-BBC7-215BD7BBC7FF}" type="presParOf" srcId="{D853FC61-F259-4A4A-958E-FC84E3C98A4A}" destId="{8F7E30E8-0BD5-4830-9D56-BBF18F2BEDC3}" srcOrd="2" destOrd="0" presId="urn:microsoft.com/office/officeart/2005/8/layout/vList4#1"/>
    <dgm:cxn modelId="{52ADB124-94F7-4C33-82DF-2C637B24D708}" type="presParOf" srcId="{02B6C12F-DF75-45DE-98EF-4FCDD6E3028F}" destId="{CB3B785E-F6A4-4401-81AF-A7D1050EF393}" srcOrd="1" destOrd="0" presId="urn:microsoft.com/office/officeart/2005/8/layout/vList4#1"/>
    <dgm:cxn modelId="{D69D41AF-AF99-4914-A726-806312C9C77B}" type="presParOf" srcId="{02B6C12F-DF75-45DE-98EF-4FCDD6E3028F}" destId="{CF5BCCEA-4511-4229-990D-6E72001E804A}" srcOrd="2" destOrd="0" presId="urn:microsoft.com/office/officeart/2005/8/layout/vList4#1"/>
    <dgm:cxn modelId="{D2276DBB-E81F-4EE3-B9B2-8A6434FCCF54}" type="presParOf" srcId="{CF5BCCEA-4511-4229-990D-6E72001E804A}" destId="{C45517DF-524F-47F5-9FFD-011BFEE5CCD1}" srcOrd="0" destOrd="0" presId="urn:microsoft.com/office/officeart/2005/8/layout/vList4#1"/>
    <dgm:cxn modelId="{84BB832B-31F2-4DEA-871F-28475CB27284}" type="presParOf" srcId="{CF5BCCEA-4511-4229-990D-6E72001E804A}" destId="{36EE8504-EAE7-4D1F-9558-83B17E984A47}" srcOrd="1" destOrd="0" presId="urn:microsoft.com/office/officeart/2005/8/layout/vList4#1"/>
    <dgm:cxn modelId="{658E0045-C217-4A35-83F0-241E092ECA3F}" type="presParOf" srcId="{CF5BCCEA-4511-4229-990D-6E72001E804A}" destId="{B7C27176-4110-4A8C-BB35-C29AA0A2142B}" srcOrd="2" destOrd="0" presId="urn:microsoft.com/office/officeart/2005/8/layout/vList4#1"/>
    <dgm:cxn modelId="{754F0D98-6CEE-49E7-9685-DFD6464AAD53}" type="presParOf" srcId="{02B6C12F-DF75-45DE-98EF-4FCDD6E3028F}" destId="{F9B8C97B-7AC7-40E2-906E-B7C3880D1B41}" srcOrd="3" destOrd="0" presId="urn:microsoft.com/office/officeart/2005/8/layout/vList4#1"/>
    <dgm:cxn modelId="{6E5B6915-9843-4D86-8E72-05814A9E5B8F}" type="presParOf" srcId="{02B6C12F-DF75-45DE-98EF-4FCDD6E3028F}" destId="{2F0B4940-1D42-4416-B78B-63856A3BB6AB}" srcOrd="4" destOrd="0" presId="urn:microsoft.com/office/officeart/2005/8/layout/vList4#1"/>
    <dgm:cxn modelId="{C61CCE6E-85AE-4C5E-9FED-EE55AB9E4B56}" type="presParOf" srcId="{2F0B4940-1D42-4416-B78B-63856A3BB6AB}" destId="{7AD97188-0829-465A-96FF-5B5487985429}" srcOrd="0" destOrd="0" presId="urn:microsoft.com/office/officeart/2005/8/layout/vList4#1"/>
    <dgm:cxn modelId="{294C19ED-394C-4931-B2D0-828D893F6E3B}" type="presParOf" srcId="{2F0B4940-1D42-4416-B78B-63856A3BB6AB}" destId="{0CD9DC72-22A1-413C-B974-ECE7A062AC0D}" srcOrd="1" destOrd="0" presId="urn:microsoft.com/office/officeart/2005/8/layout/vList4#1"/>
    <dgm:cxn modelId="{FE3CEEB5-78C6-4E5A-A28A-F1BEC3EF08FB}" type="presParOf" srcId="{2F0B4940-1D42-4416-B78B-63856A3BB6AB}" destId="{E0440432-D10C-4D45-8E31-739CEBE6317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6EFAD8-0FB7-46E9-9788-4721C1E648D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22C28EE-CE8C-4945-807A-4C3FCCD28F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sz="3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瑪拿西：上帝給我忘了一切的困苦和我父的全家</a:t>
          </a:r>
          <a:endParaRPr lang="en-US" sz="3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4AB6567-875B-4378-866D-7400B1FD226F}" type="parTrans" cxnId="{25C0768F-657A-4F00-AADD-C1FBF73A3C44}">
      <dgm:prSet/>
      <dgm:spPr/>
      <dgm:t>
        <a:bodyPr/>
        <a:lstStyle/>
        <a:p>
          <a:endParaRPr lang="en-US" sz="3200"/>
        </a:p>
      </dgm:t>
    </dgm:pt>
    <dgm:pt modelId="{A2E5E9B4-7216-4FAD-AAD3-682B02A2A8B5}" type="sibTrans" cxnId="{25C0768F-657A-4F00-AADD-C1FBF73A3C44}">
      <dgm:prSet/>
      <dgm:spPr/>
      <dgm:t>
        <a:bodyPr/>
        <a:lstStyle/>
        <a:p>
          <a:endParaRPr lang="en-US" sz="3200"/>
        </a:p>
      </dgm:t>
    </dgm:pt>
    <dgm:pt modelId="{74BDFE81-2C05-41E3-9F74-DF0C689A2AC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sz="3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以法蓮：上帝使我在受苦的地方昌盛。</a:t>
          </a:r>
          <a:endParaRPr lang="en-US" sz="32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0769BBC-8243-4570-8A43-B10E30CC9832}" type="parTrans" cxnId="{4A178E1E-4955-441B-A195-DA307DD368C1}">
      <dgm:prSet/>
      <dgm:spPr/>
      <dgm:t>
        <a:bodyPr/>
        <a:lstStyle/>
        <a:p>
          <a:endParaRPr lang="en-US" sz="3200"/>
        </a:p>
      </dgm:t>
    </dgm:pt>
    <dgm:pt modelId="{82AC57EA-A914-4AD7-A06D-2BD8A3CAA496}" type="sibTrans" cxnId="{4A178E1E-4955-441B-A195-DA307DD368C1}">
      <dgm:prSet/>
      <dgm:spPr/>
      <dgm:t>
        <a:bodyPr/>
        <a:lstStyle/>
        <a:p>
          <a:endParaRPr lang="en-US" sz="3200"/>
        </a:p>
      </dgm:t>
    </dgm:pt>
    <dgm:pt modelId="{3E9E9473-29B8-42AE-BA8C-174FB5E24E3F}" type="pres">
      <dgm:prSet presAssocID="{D56EFAD8-0FB7-46E9-9788-4721C1E648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2C865-5F60-4921-8EE8-FEA24097EE12}" type="pres">
      <dgm:prSet presAssocID="{422C28EE-CE8C-4945-807A-4C3FCCD28F6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016A4-A1BB-43C1-9BB5-A077295666EA}" type="pres">
      <dgm:prSet presAssocID="{A2E5E9B4-7216-4FAD-AAD3-682B02A2A8B5}" presName="spacer" presStyleCnt="0"/>
      <dgm:spPr/>
    </dgm:pt>
    <dgm:pt modelId="{8B6C24BA-8D3F-4DFB-9648-B9FFFF8090A2}" type="pres">
      <dgm:prSet presAssocID="{74BDFE81-2C05-41E3-9F74-DF0C689A2A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0768F-657A-4F00-AADD-C1FBF73A3C44}" srcId="{D56EFAD8-0FB7-46E9-9788-4721C1E648DE}" destId="{422C28EE-CE8C-4945-807A-4C3FCCD28F68}" srcOrd="0" destOrd="0" parTransId="{B4AB6567-875B-4378-866D-7400B1FD226F}" sibTransId="{A2E5E9B4-7216-4FAD-AAD3-682B02A2A8B5}"/>
    <dgm:cxn modelId="{21A6F310-5FFF-4DF2-84F6-311299CB364A}" type="presOf" srcId="{74BDFE81-2C05-41E3-9F74-DF0C689A2AC3}" destId="{8B6C24BA-8D3F-4DFB-9648-B9FFFF8090A2}" srcOrd="0" destOrd="0" presId="urn:microsoft.com/office/officeart/2005/8/layout/vList2"/>
    <dgm:cxn modelId="{F955539A-5E12-46F8-AB90-1CC7FB61FBC8}" type="presOf" srcId="{D56EFAD8-0FB7-46E9-9788-4721C1E648DE}" destId="{3E9E9473-29B8-42AE-BA8C-174FB5E24E3F}" srcOrd="0" destOrd="0" presId="urn:microsoft.com/office/officeart/2005/8/layout/vList2"/>
    <dgm:cxn modelId="{F8A794DF-F2DD-4298-BF5D-A6E96C11EEA6}" type="presOf" srcId="{422C28EE-CE8C-4945-807A-4C3FCCD28F68}" destId="{B9A2C865-5F60-4921-8EE8-FEA24097EE12}" srcOrd="0" destOrd="0" presId="urn:microsoft.com/office/officeart/2005/8/layout/vList2"/>
    <dgm:cxn modelId="{4A178E1E-4955-441B-A195-DA307DD368C1}" srcId="{D56EFAD8-0FB7-46E9-9788-4721C1E648DE}" destId="{74BDFE81-2C05-41E3-9F74-DF0C689A2AC3}" srcOrd="1" destOrd="0" parTransId="{F0769BBC-8243-4570-8A43-B10E30CC9832}" sibTransId="{82AC57EA-A914-4AD7-A06D-2BD8A3CAA496}"/>
    <dgm:cxn modelId="{84F4422D-CB03-416A-AC57-39178632A0C7}" type="presParOf" srcId="{3E9E9473-29B8-42AE-BA8C-174FB5E24E3F}" destId="{B9A2C865-5F60-4921-8EE8-FEA24097EE12}" srcOrd="0" destOrd="0" presId="urn:microsoft.com/office/officeart/2005/8/layout/vList2"/>
    <dgm:cxn modelId="{1217394D-AEED-4B93-B994-0FACD9D392EB}" type="presParOf" srcId="{3E9E9473-29B8-42AE-BA8C-174FB5E24E3F}" destId="{B16016A4-A1BB-43C1-9BB5-A077295666EA}" srcOrd="1" destOrd="0" presId="urn:microsoft.com/office/officeart/2005/8/layout/vList2"/>
    <dgm:cxn modelId="{1E412EDF-7433-49A5-8406-BE24B277F253}" type="presParOf" srcId="{3E9E9473-29B8-42AE-BA8C-174FB5E24E3F}" destId="{8B6C24BA-8D3F-4DFB-9648-B9FFFF8090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0431E-78E0-4395-B704-4CDA8A118410}">
      <dsp:nvSpPr>
        <dsp:cNvPr id="0" name=""/>
        <dsp:cNvSpPr/>
      </dsp:nvSpPr>
      <dsp:spPr>
        <a:xfrm rot="16200000">
          <a:off x="1368" y="1308"/>
          <a:ext cx="2715183" cy="271518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AR Maokai Heavy Big5" pitchFamily="49" charset="-120"/>
              <a:ea typeface="AR Maokai Heavy Big5" pitchFamily="49" charset="-120"/>
            </a:rPr>
            <a:t>瞑夢</a:t>
          </a:r>
          <a:endParaRPr lang="en-US" sz="54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5400000">
        <a:off x="1369" y="680103"/>
        <a:ext cx="2240026" cy="1357591"/>
      </dsp:txXfrm>
    </dsp:sp>
    <dsp:sp modelId="{179A4603-9F78-4047-9A3F-EBAD3E5BF10C}">
      <dsp:nvSpPr>
        <dsp:cNvPr id="0" name=""/>
        <dsp:cNvSpPr/>
      </dsp:nvSpPr>
      <dsp:spPr>
        <a:xfrm rot="5400000">
          <a:off x="5284448" y="1308"/>
          <a:ext cx="2715183" cy="271518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kern="1200" dirty="0" smtClean="0">
              <a:latin typeface="AR Maokai Heavy Big5" pitchFamily="49" charset="-120"/>
              <a:ea typeface="AR Maokai Heavy Big5" pitchFamily="49" charset="-120"/>
            </a:rPr>
            <a:t>衣服</a:t>
          </a:r>
          <a:endParaRPr lang="en-US" sz="54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5759606" y="680104"/>
        <a:ext cx="2240026" cy="1357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CAA3-603E-4600-BA76-0FD4FD5DF824}">
      <dsp:nvSpPr>
        <dsp:cNvPr id="0" name=""/>
        <dsp:cNvSpPr/>
      </dsp:nvSpPr>
      <dsp:spPr>
        <a:xfrm rot="5400000">
          <a:off x="-212103" y="217403"/>
          <a:ext cx="1414022" cy="98981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500208"/>
        <a:ext cx="989815" cy="424207"/>
      </dsp:txXfrm>
    </dsp:sp>
    <dsp:sp modelId="{711AA75D-A9D3-49EC-B6CB-5693A3B6F5B4}">
      <dsp:nvSpPr>
        <dsp:cNvPr id="0" name=""/>
        <dsp:cNvSpPr/>
      </dsp:nvSpPr>
      <dsp:spPr>
        <a:xfrm rot="5400000">
          <a:off x="4378750" y="-3384755"/>
          <a:ext cx="919114" cy="769698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神用六天創造天地萬物，第七日進入安息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989816" y="49046"/>
        <a:ext cx="7652117" cy="829380"/>
      </dsp:txXfrm>
    </dsp:sp>
    <dsp:sp modelId="{3B19935C-B9A7-4578-B704-6B2194CA2111}">
      <dsp:nvSpPr>
        <dsp:cNvPr id="0" name=""/>
        <dsp:cNvSpPr/>
      </dsp:nvSpPr>
      <dsp:spPr>
        <a:xfrm rot="5400000">
          <a:off x="-212103" y="1486662"/>
          <a:ext cx="1414022" cy="989815"/>
        </a:xfrm>
        <a:prstGeom prst="chevron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1769467"/>
        <a:ext cx="989815" cy="424207"/>
      </dsp:txXfrm>
    </dsp:sp>
    <dsp:sp modelId="{B5F4AC2C-8F52-4C13-AE29-19D1D83C4D60}">
      <dsp:nvSpPr>
        <dsp:cNvPr id="0" name=""/>
        <dsp:cNvSpPr/>
      </dsp:nvSpPr>
      <dsp:spPr>
        <a:xfrm rot="5400000">
          <a:off x="4378750" y="-2114375"/>
          <a:ext cx="919114" cy="769698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將血七次灑在施恩寶座前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989816" y="1319426"/>
        <a:ext cx="7652117" cy="829380"/>
      </dsp:txXfrm>
    </dsp:sp>
    <dsp:sp modelId="{697C4B20-2351-42AE-BC32-AC5F33690F74}">
      <dsp:nvSpPr>
        <dsp:cNvPr id="0" name=""/>
        <dsp:cNvSpPr/>
      </dsp:nvSpPr>
      <dsp:spPr>
        <a:xfrm rot="5400000">
          <a:off x="-212103" y="2755921"/>
          <a:ext cx="1414022" cy="989815"/>
        </a:xfrm>
        <a:prstGeom prst="chevron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-5400000">
        <a:off x="1" y="3038726"/>
        <a:ext cx="989815" cy="424207"/>
      </dsp:txXfrm>
    </dsp:sp>
    <dsp:sp modelId="{2353EFDC-F44C-4D9A-BC73-1C98A6A629F1}">
      <dsp:nvSpPr>
        <dsp:cNvPr id="0" name=""/>
        <dsp:cNvSpPr/>
      </dsp:nvSpPr>
      <dsp:spPr>
        <a:xfrm rot="5400000">
          <a:off x="4378750" y="-845116"/>
          <a:ext cx="919114" cy="7696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吩咐七個祭司站在約櫃前，拿七個牛角吹號，在第七日繞城七次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989816" y="2588685"/>
        <a:ext cx="7652117" cy="829380"/>
      </dsp:txXfrm>
    </dsp:sp>
    <dsp:sp modelId="{D22BCFD9-45FB-4016-AC02-5BC36FAFD675}">
      <dsp:nvSpPr>
        <dsp:cNvPr id="0" name=""/>
        <dsp:cNvSpPr/>
      </dsp:nvSpPr>
      <dsp:spPr>
        <a:xfrm rot="5400000">
          <a:off x="-212103" y="4025180"/>
          <a:ext cx="1414022" cy="989815"/>
        </a:xfrm>
        <a:prstGeom prst="chevron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-5400000">
        <a:off x="1" y="4307985"/>
        <a:ext cx="989815" cy="424207"/>
      </dsp:txXfrm>
    </dsp:sp>
    <dsp:sp modelId="{A367CA59-6AC8-434D-9497-3C5FA8E92820}">
      <dsp:nvSpPr>
        <dsp:cNvPr id="0" name=""/>
        <dsp:cNvSpPr/>
      </dsp:nvSpPr>
      <dsp:spPr>
        <a:xfrm rot="5400000">
          <a:off x="4378750" y="424142"/>
          <a:ext cx="919114" cy="7696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用七年的時間</a:t>
          </a:r>
          <a:r>
            <a:rPr lang="zh-TW" altLang="en-US" sz="2800" kern="1200" dirty="0" smtClean="0">
              <a:latin typeface="AR Maokai Heavy Big5" pitchFamily="49" charset="-120"/>
              <a:ea typeface="AR Maokai Heavy Big5" pitchFamily="49" charset="-120"/>
            </a:rPr>
            <a:t>建造聖殿</a:t>
          </a: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，建殿後守節七日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989816" y="3857944"/>
        <a:ext cx="7652117" cy="829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CAA3-603E-4600-BA76-0FD4FD5DF824}">
      <dsp:nvSpPr>
        <dsp:cNvPr id="0" name=""/>
        <dsp:cNvSpPr/>
      </dsp:nvSpPr>
      <dsp:spPr>
        <a:xfrm rot="5400000">
          <a:off x="-250332" y="251376"/>
          <a:ext cx="1668884" cy="11682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" y="585152"/>
        <a:ext cx="1168218" cy="500666"/>
      </dsp:txXfrm>
    </dsp:sp>
    <dsp:sp modelId="{711AA75D-A9D3-49EC-B6CB-5693A3B6F5B4}">
      <dsp:nvSpPr>
        <dsp:cNvPr id="0" name=""/>
        <dsp:cNvSpPr/>
      </dsp:nvSpPr>
      <dsp:spPr>
        <a:xfrm rot="5400000">
          <a:off x="4385122" y="-3216903"/>
          <a:ext cx="1084774" cy="751858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AR Maokai Heavy Big5" pitchFamily="49" charset="-120"/>
              <a:ea typeface="AR Maokai Heavy Big5" pitchFamily="49" charset="-120"/>
            </a:rPr>
            <a:t>約伯</a:t>
          </a: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的朋友七天七夜悲傷靜坐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神吩咐用七隻公牛、七隻公羊獻為燔祭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168219" y="52954"/>
        <a:ext cx="7465627" cy="978866"/>
      </dsp:txXfrm>
    </dsp:sp>
    <dsp:sp modelId="{3B19935C-B9A7-4578-B704-6B2194CA2111}">
      <dsp:nvSpPr>
        <dsp:cNvPr id="0" name=""/>
        <dsp:cNvSpPr/>
      </dsp:nvSpPr>
      <dsp:spPr>
        <a:xfrm rot="5400000">
          <a:off x="-250332" y="1777185"/>
          <a:ext cx="1668884" cy="1168218"/>
        </a:xfrm>
        <a:prstGeom prst="chevron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" y="2110961"/>
        <a:ext cx="1168218" cy="500666"/>
      </dsp:txXfrm>
    </dsp:sp>
    <dsp:sp modelId="{B5F4AC2C-8F52-4C13-AE29-19D1D83C4D60}">
      <dsp:nvSpPr>
        <dsp:cNvPr id="0" name=""/>
        <dsp:cNvSpPr/>
      </dsp:nvSpPr>
      <dsp:spPr>
        <a:xfrm rot="5400000">
          <a:off x="4385122" y="-1690050"/>
          <a:ext cx="1084774" cy="751858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但以理看見七十個七的異象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168219" y="1579807"/>
        <a:ext cx="7465627" cy="978866"/>
      </dsp:txXfrm>
    </dsp:sp>
    <dsp:sp modelId="{697C4B20-2351-42AE-BC32-AC5F33690F74}">
      <dsp:nvSpPr>
        <dsp:cNvPr id="0" name=""/>
        <dsp:cNvSpPr/>
      </dsp:nvSpPr>
      <dsp:spPr>
        <a:xfrm rot="5400000">
          <a:off x="-250332" y="3302995"/>
          <a:ext cx="1668884" cy="1168218"/>
        </a:xfrm>
        <a:prstGeom prst="chevron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" y="3636771"/>
        <a:ext cx="1168218" cy="500666"/>
      </dsp:txXfrm>
    </dsp:sp>
    <dsp:sp modelId="{2353EFDC-F44C-4D9A-BC73-1C98A6A629F1}">
      <dsp:nvSpPr>
        <dsp:cNvPr id="0" name=""/>
        <dsp:cNvSpPr/>
      </dsp:nvSpPr>
      <dsp:spPr>
        <a:xfrm rot="5400000">
          <a:off x="4385122" y="-164240"/>
          <a:ext cx="1084774" cy="7518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主耶穌說要</a:t>
          </a:r>
          <a:r>
            <a:rPr lang="zh-TW" altLang="en-US" sz="2800" kern="1200" dirty="0" smtClean="0">
              <a:latin typeface="AR Maokai Heavy Big5" pitchFamily="49" charset="-120"/>
              <a:ea typeface="AR Maokai Heavy Big5" pitchFamily="49" charset="-120"/>
            </a:rPr>
            <a:t>赦免</a:t>
          </a: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人七十個七次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168219" y="3105617"/>
        <a:ext cx="7465627" cy="978866"/>
      </dsp:txXfrm>
    </dsp:sp>
    <dsp:sp modelId="{D22BCFD9-45FB-4016-AC02-5BC36FAFD675}">
      <dsp:nvSpPr>
        <dsp:cNvPr id="0" name=""/>
        <dsp:cNvSpPr/>
      </dsp:nvSpPr>
      <dsp:spPr>
        <a:xfrm rot="5400000">
          <a:off x="-250332" y="4828804"/>
          <a:ext cx="1668884" cy="1168218"/>
        </a:xfrm>
        <a:prstGeom prst="chevron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" y="5162580"/>
        <a:ext cx="1168218" cy="500666"/>
      </dsp:txXfrm>
    </dsp:sp>
    <dsp:sp modelId="{A367CA59-6AC8-434D-9497-3C5FA8E92820}">
      <dsp:nvSpPr>
        <dsp:cNvPr id="0" name=""/>
        <dsp:cNvSpPr/>
      </dsp:nvSpPr>
      <dsp:spPr>
        <a:xfrm rot="5400000">
          <a:off x="4385122" y="1361568"/>
          <a:ext cx="1084774" cy="7518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主耶穌在十字架上留下七句話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1168219" y="4631425"/>
        <a:ext cx="7465627" cy="978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C1B8F-66A4-4D43-B558-7B74EC8AD3E2}">
      <dsp:nvSpPr>
        <dsp:cNvPr id="0" name=""/>
        <dsp:cNvSpPr/>
      </dsp:nvSpPr>
      <dsp:spPr>
        <a:xfrm rot="16200000">
          <a:off x="332" y="800565"/>
          <a:ext cx="3809069" cy="3809069"/>
        </a:xfrm>
        <a:prstGeom prst="up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從積極的角度</a:t>
          </a:r>
          <a:r>
            <a:rPr lang="zh-TW" alt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，</a:t>
          </a: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代表一件事的圓滿與完成</a:t>
          </a:r>
          <a:endParaRPr lang="en-US" sz="32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5400000">
        <a:off x="666920" y="1752832"/>
        <a:ext cx="3142482" cy="1904535"/>
      </dsp:txXfrm>
    </dsp:sp>
    <dsp:sp modelId="{657B9BDF-4AF7-436A-9FA4-844C7964E898}">
      <dsp:nvSpPr>
        <dsp:cNvPr id="0" name=""/>
        <dsp:cNvSpPr/>
      </dsp:nvSpPr>
      <dsp:spPr>
        <a:xfrm rot="5400000">
          <a:off x="4191597" y="800565"/>
          <a:ext cx="3809069" cy="3809069"/>
        </a:xfrm>
        <a:prstGeom prst="upArrow">
          <a:avLst>
            <a:gd name="adj1" fmla="val 50000"/>
            <a:gd name="adj2" fmla="val 35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latin typeface="AR Maokai Heavy Big5" pitchFamily="49" charset="-120"/>
              <a:ea typeface="AR Maokai Heavy Big5" pitchFamily="49" charset="-120"/>
            </a:rPr>
            <a:t>從消極的角度，</a:t>
          </a:r>
          <a:endParaRPr lang="en-US" altLang="zh-TW" sz="26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latin typeface="AR Maokai Heavy Big5" pitchFamily="49" charset="-120"/>
              <a:ea typeface="AR Maokai Heavy Big5" pitchFamily="49" charset="-120"/>
            </a:rPr>
            <a:t>代表一個悲哀、</a:t>
          </a:r>
          <a:endParaRPr lang="en-US" altLang="zh-TW" sz="26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latin typeface="AR Maokai Heavy Big5" pitchFamily="49" charset="-120"/>
              <a:ea typeface="AR Maokai Heavy Big5" pitchFamily="49" charset="-120"/>
            </a:rPr>
            <a:t>苦難、綑綁的結束</a:t>
          </a:r>
          <a:endParaRPr lang="en-US" sz="26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4191598" y="1752832"/>
        <a:ext cx="3142482" cy="1904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F59C-D033-459D-86BB-B159AFC5162A}">
      <dsp:nvSpPr>
        <dsp:cNvPr id="0" name=""/>
        <dsp:cNvSpPr/>
      </dsp:nvSpPr>
      <dsp:spPr>
        <a:xfrm>
          <a:off x="0" y="0"/>
          <a:ext cx="8229600" cy="15874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1976-1983</a:t>
          </a: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endParaRPr lang="en-US" altLang="zh-TW" sz="3200" kern="1200" dirty="0" smtClean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第一個七年週期</a:t>
          </a:r>
          <a:endParaRPr lang="en-US" sz="32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804669" y="0"/>
        <a:ext cx="6424929" cy="1587499"/>
      </dsp:txXfrm>
    </dsp:sp>
    <dsp:sp modelId="{3D0D4F13-3B01-47B6-B488-7F85B1CA43AA}">
      <dsp:nvSpPr>
        <dsp:cNvPr id="0" name=""/>
        <dsp:cNvSpPr/>
      </dsp:nvSpPr>
      <dsp:spPr>
        <a:xfrm>
          <a:off x="158749" y="158749"/>
          <a:ext cx="1645920" cy="1269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17DF-524F-47F5-9FFD-011BFEE5CCD1}">
      <dsp:nvSpPr>
        <dsp:cNvPr id="0" name=""/>
        <dsp:cNvSpPr/>
      </dsp:nvSpPr>
      <dsp:spPr>
        <a:xfrm>
          <a:off x="0" y="1746249"/>
          <a:ext cx="8229600" cy="158749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1984-1997</a:t>
          </a: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r>
            <a:rPr lang="en-US" alt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豐年</a:t>
          </a:r>
          <a:r>
            <a:rPr lang="en-US" alt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第二與第三個七年週期，總共</a:t>
          </a:r>
          <a:r>
            <a:rPr 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14</a:t>
          </a: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endParaRPr lang="en-US" sz="32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804669" y="1746249"/>
        <a:ext cx="6424929" cy="1587499"/>
      </dsp:txXfrm>
    </dsp:sp>
    <dsp:sp modelId="{36EE8504-EAE7-4D1F-9558-83B17E984A47}">
      <dsp:nvSpPr>
        <dsp:cNvPr id="0" name=""/>
        <dsp:cNvSpPr/>
      </dsp:nvSpPr>
      <dsp:spPr>
        <a:xfrm>
          <a:off x="158749" y="1905000"/>
          <a:ext cx="1645920" cy="1269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7188-0829-465A-96FF-5B5487985429}">
      <dsp:nvSpPr>
        <dsp:cNvPr id="0" name=""/>
        <dsp:cNvSpPr/>
      </dsp:nvSpPr>
      <dsp:spPr>
        <a:xfrm>
          <a:off x="0" y="3492500"/>
          <a:ext cx="8229600" cy="158749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1998-2011</a:t>
          </a: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r>
            <a:rPr lang="en-US" alt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荒年</a:t>
          </a:r>
          <a:r>
            <a:rPr lang="en-US" alt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第四與第五個七年週期，總共</a:t>
          </a:r>
          <a:r>
            <a:rPr lang="en-US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14</a:t>
          </a: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年</a:t>
          </a:r>
          <a:endParaRPr lang="en-US" sz="32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1804669" y="3492500"/>
        <a:ext cx="6424929" cy="1587499"/>
      </dsp:txXfrm>
    </dsp:sp>
    <dsp:sp modelId="{0CD9DC72-22A1-413C-B974-ECE7A062AC0D}">
      <dsp:nvSpPr>
        <dsp:cNvPr id="0" name=""/>
        <dsp:cNvSpPr/>
      </dsp:nvSpPr>
      <dsp:spPr>
        <a:xfrm>
          <a:off x="177233" y="3801440"/>
          <a:ext cx="1645920" cy="1269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2C865-5F60-4921-8EE8-FEA24097EE12}">
      <dsp:nvSpPr>
        <dsp:cNvPr id="0" name=""/>
        <dsp:cNvSpPr/>
      </dsp:nvSpPr>
      <dsp:spPr>
        <a:xfrm>
          <a:off x="0" y="302499"/>
          <a:ext cx="8915400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瑪拿西：上帝給我忘了一切的困苦和我父的全家</a:t>
          </a:r>
          <a:endParaRPr lang="en-US" sz="32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9399" y="361898"/>
        <a:ext cx="8796602" cy="1098002"/>
      </dsp:txXfrm>
    </dsp:sp>
    <dsp:sp modelId="{8B6C24BA-8D3F-4DFB-9648-B9FFFF8090A2}">
      <dsp:nvSpPr>
        <dsp:cNvPr id="0" name=""/>
        <dsp:cNvSpPr/>
      </dsp:nvSpPr>
      <dsp:spPr>
        <a:xfrm>
          <a:off x="0" y="1706500"/>
          <a:ext cx="8915400" cy="121680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以法蓮：上帝使我在受苦的地方昌盛。</a:t>
          </a:r>
          <a:endParaRPr lang="en-US" sz="3200" kern="12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9399" y="1765899"/>
        <a:ext cx="87966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70DDA-413F-47A4-8448-62250758FFF8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686CA5-EAAA-4246-ABB3-D66E77E23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8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731EDC-F2A2-478E-9975-CB3D47F3E949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DEA7DD-CE0A-4835-A719-B52B0554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8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721D2-F10B-4C4D-8AD3-4BE86552B293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3353FB-4378-4595-A6A4-23CAE6B9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82B8-FB12-4CC4-8BB5-ACA10AE2D03E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2607-E456-41EA-B61E-BB1646A82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6011-0560-49B8-8705-DE992A6F269B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F9C6-129D-4AFA-B7E1-C88FF45BB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47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8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5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5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1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35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AEF0D-9E98-4FC4-A688-4444139C0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69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BA74D4-6E15-4979-B913-954B1BBBC4D9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3098-6192-4072-A95A-5ABD7C1F3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FAB0-65D2-47B6-B64A-41007F37A8D2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A7CE-7D02-4F28-96A5-AB794C2D0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05B0E-687F-4095-AD25-9D01C3A3808A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C929F-E0B7-430C-BBFC-3D7877AFF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9F7C-4BEC-4E35-8B7C-5316A3DBA0EB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223B-FC06-49D7-8653-5F5B6F2E2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658F4E-97C2-4DBE-BB53-B4177F533235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FADEA2-79F4-4BF4-8F8D-C553A8C3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ADA117-367C-430D-A1FD-1F398B4A7975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5D3B32-7503-48B5-BF5E-7A6484B54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456E63-FB8D-4ABD-8C36-DC8845E95FEF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16CC9-D3BC-4BBD-99D5-4F84C817A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2AB45937-04BD-4F1F-A69F-2BC8AFA59A11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7ED75A1-891F-4DB0-A2A1-EE4271D9E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34" r:id="rId2"/>
    <p:sldLayoutId id="2147485835" r:id="rId3"/>
    <p:sldLayoutId id="2147485836" r:id="rId4"/>
    <p:sldLayoutId id="2147485837" r:id="rId5"/>
    <p:sldLayoutId id="2147485838" r:id="rId6"/>
    <p:sldLayoutId id="2147485839" r:id="rId7"/>
    <p:sldLayoutId id="2147485840" r:id="rId8"/>
    <p:sldLayoutId id="2147485841" r:id="rId9"/>
    <p:sldLayoutId id="2147485842" r:id="rId10"/>
    <p:sldLayoutId id="2147485843" r:id="rId11"/>
    <p:sldLayoutId id="2147485844" r:id="rId12"/>
    <p:sldLayoutId id="2147485845" r:id="rId13"/>
    <p:sldLayoutId id="2147485846" r:id="rId14"/>
    <p:sldLayoutId id="2147485847" r:id="rId15"/>
    <p:sldLayoutId id="2147485848" r:id="rId16"/>
    <p:sldLayoutId id="2147485849" r:id="rId17"/>
    <p:sldLayoutId id="2147485850" r:id="rId18"/>
    <p:sldLayoutId id="214748585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276600" y="6019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400"/>
              <a:t>創世記</a:t>
            </a:r>
            <a:r>
              <a:rPr lang="en-US" sz="2400"/>
              <a:t> 41:15-43</a:t>
            </a:r>
            <a:endParaRPr lang="en-US" altLang="en-US" sz="24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609600" y="762000"/>
            <a:ext cx="822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6600" dirty="0">
                <a:solidFill>
                  <a:schemeClr val="accent1">
                    <a:lumMod val="75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美夢、新衣、新契機</a:t>
            </a:r>
            <a:endParaRPr lang="en-US" altLang="zh-TW" sz="6600" dirty="0">
              <a:solidFill>
                <a:schemeClr val="accent1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1508" name="Picture 6" descr="http://api.ning.com/files/cakLj1exFIrPM1S22WN8rlybUeMeO3-AZNYE4sLlIMNDu3WaUwTce6hc6Hqu50TS1iHwHO7PweekP7uUbKIWpytUTMJh2fxW/josephsd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0831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-u-Ko-QJQ47k/UBOHW1dphqI/AAAAAAAAA1g/FKzT3AuMXz4/s1600/Pharaoh+dream+joseph-Raphael+1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4343400"/>
            <a:ext cx="7391400" cy="206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我自己沒有能力，但是上帝會給你平安的解答！</a:t>
            </a:r>
            <a:endParaRPr lang="en-US" altLang="zh-TW" sz="32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en-US" sz="3200" dirty="0"/>
              <a:t>“I cannot do it,</a:t>
            </a:r>
            <a:r>
              <a:rPr lang="zh-TW" altLang="en-US" sz="3200" dirty="0"/>
              <a:t> </a:t>
            </a:r>
            <a:r>
              <a:rPr lang="en-US" sz="3200" dirty="0"/>
              <a:t>but God will give Pharaoh the answer he desires.”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3352800"/>
          <a:ext cx="89154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Picture 4" descr="http://babethebeka.files.wordpress.com/2012/01/jacob_ephraim_manasseh.jpg"/>
          <p:cNvPicPr>
            <a:picLocks noChangeAspect="1" noChangeArrowheads="1"/>
          </p:cNvPicPr>
          <p:nvPr/>
        </p:nvPicPr>
        <p:blipFill>
          <a:blip r:embed="rId7" cstate="print"/>
          <a:srcRect l="7273" r="7273"/>
          <a:stretch>
            <a:fillRect/>
          </a:stretch>
        </p:blipFill>
        <p:spPr bwMode="auto">
          <a:xfrm>
            <a:off x="2590800" y="304800"/>
            <a:ext cx="37338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A2C865-5F60-4921-8EE8-FEA24097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9A2C865-5F60-4921-8EE8-FEA24097E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C24BA-8D3F-4DFB-9648-B9FFFF809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B6C24BA-8D3F-4DFB-9648-B9FFFF809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C:\Users\Chou\Dropbox\Photos\2013-01-01 15.15.33.jpg"/>
          <p:cNvPicPr>
            <a:picLocks noChangeAspect="1" noChangeArrowheads="1"/>
          </p:cNvPicPr>
          <p:nvPr/>
        </p:nvPicPr>
        <p:blipFill>
          <a:blip r:embed="rId2" cstate="print"/>
          <a:srcRect l="27500" t="16667" r="23855" b="16667"/>
          <a:stretch>
            <a:fillRect/>
          </a:stretch>
        </p:blipFill>
        <p:spPr bwMode="auto">
          <a:xfrm>
            <a:off x="2057400" y="0"/>
            <a:ext cx="40386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3" name="Picture 3" descr="C:\Users\Chou\Dropbox\Photos\2013-01-01 14.56.1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3333" t="16668" r="43334" b="20000"/>
          <a:stretch>
            <a:fillRect/>
          </a:stretch>
        </p:blipFill>
        <p:spPr bwMode="auto">
          <a:xfrm>
            <a:off x="6096000" y="2514600"/>
            <a:ext cx="3048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2" name="Picture 2" descr="C:\Users\Chou\Dropbox\Photos\2013-01-01 14.57.16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7308" t="19231" r="40384"/>
          <a:stretch>
            <a:fillRect/>
          </a:stretch>
        </p:blipFill>
        <p:spPr bwMode="auto">
          <a:xfrm>
            <a:off x="0" y="0"/>
            <a:ext cx="2607733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4" name="Picture 4" descr="C:\Users\Chou\Dropbox\Photos\2013-01-01 15.27.46.jpg"/>
          <p:cNvPicPr>
            <a:picLocks noChangeAspect="1" noChangeArrowheads="1"/>
          </p:cNvPicPr>
          <p:nvPr/>
        </p:nvPicPr>
        <p:blipFill>
          <a:blip r:embed="rId5" cstate="print"/>
          <a:srcRect l="24167" t="10000" r="9167" b="47778"/>
          <a:stretch>
            <a:fillRect/>
          </a:stretch>
        </p:blipFill>
        <p:spPr bwMode="auto">
          <a:xfrm>
            <a:off x="0" y="3962400"/>
            <a:ext cx="6096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6" name="Picture 6" descr="C:\Users\Chou\Dropbox\Photos\2013-01-01 15.27.37.jpg"/>
          <p:cNvPicPr>
            <a:picLocks noChangeAspect="1" noChangeArrowheads="1"/>
          </p:cNvPicPr>
          <p:nvPr/>
        </p:nvPicPr>
        <p:blipFill>
          <a:blip r:embed="rId6" cstate="print"/>
          <a:srcRect l="10833" t="20000" r="52500" b="40000"/>
          <a:stretch>
            <a:fillRect/>
          </a:stretch>
        </p:blipFill>
        <p:spPr bwMode="auto">
          <a:xfrm>
            <a:off x="6070600" y="0"/>
            <a:ext cx="3073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:\Users\Chou\Dropbox\Photos\2013-01-01 14.56.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543800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6" descr="https://mail-attachment.googleusercontent.com/attachment/u/0/?ui=2&amp;ik=757aafc82e&amp;view=att&amp;th=1362da1f231f684d&amp;attid=0.1&amp;disp=inline&amp;safe=1&amp;zw&amp;saduie=AG9B_P_GjlCGuozynjFZSUEiZlWp&amp;sadet=1357456543124&amp;sads=0gjejQADzhUHLMsU2mH_7kT6iig&amp;sadssc=1"/>
          <p:cNvSpPr>
            <a:spLocks noChangeAspect="1" noChangeArrowheads="1"/>
          </p:cNvSpPr>
          <p:nvPr/>
        </p:nvSpPr>
        <p:spPr bwMode="auto">
          <a:xfrm>
            <a:off x="155575" y="-4076700"/>
            <a:ext cx="15116175" cy="85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AutoShape 8" descr="https://mail-attachment.googleusercontent.com/attachment/u/0/?ui=2&amp;ik=757aafc82e&amp;view=att&amp;th=1362da1f231f684d&amp;attid=0.1&amp;disp=inline&amp;safe=1&amp;zw&amp;saduie=AG9B_P_GjlCGuozynjFZSUEiZlWp&amp;sadet=1357456543124&amp;sads=0gjejQADzhUHLMsU2mH_7kT6iig&amp;sadssc=1"/>
          <p:cNvSpPr>
            <a:spLocks noChangeAspect="1" noChangeArrowheads="1"/>
          </p:cNvSpPr>
          <p:nvPr/>
        </p:nvSpPr>
        <p:spPr bwMode="auto">
          <a:xfrm>
            <a:off x="155575" y="-4076700"/>
            <a:ext cx="15116175" cy="85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0" name="Picture 11" descr="http://www.fpcoc.org/taiwanese/picture/church/Chur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b="13333"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685800"/>
            <a:ext cx="8391525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上帝已將所要作的事顯明給我們了！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533400"/>
            <a:ext cx="5262563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、命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運多舛的約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瑟</a:t>
            </a:r>
            <a:endParaRPr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2514600"/>
          <a:ext cx="8001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http://api.ning.com/files/cakLj1exFIrPM1S22WN8rlybUeMeO3-AZNYE4sLlIMNDu3WaUwTce6hc6Hqu50TS1iHwHO7PweekP7uUbKIWpytUTMJh2fxW/josephsdre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038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http://www.bibleheroposters.com/magento/media/catalog/product/cache/1/image/5e06319eda06f020e43594a9c230972d/j/o/joseph_coat_colors_bible_hero_poster.jpg"/>
          <p:cNvPicPr>
            <a:picLocks noChangeAspect="1" noChangeArrowheads="1"/>
          </p:cNvPicPr>
          <p:nvPr/>
        </p:nvPicPr>
        <p:blipFill>
          <a:blip r:embed="rId2" cstate="print"/>
          <a:srcRect b="17282"/>
          <a:stretch>
            <a:fillRect/>
          </a:stretch>
        </p:blipFill>
        <p:spPr bwMode="auto">
          <a:xfrm>
            <a:off x="1676400" y="304800"/>
            <a:ext cx="4992869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6781800" y="58674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一件彩衣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http://www.graftedforlife.org/blogs/media/blogs/torah/Torah2/Joseph%20and%20potipher%20w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553200" cy="507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2971800" y="5791200"/>
            <a:ext cx="387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主母引誘約瑟同寢</a:t>
            </a:r>
            <a:endParaRPr lang="en-US" sz="36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utdallas.edu/geosciences/remsens/Nile/7cows.jpg"/>
          <p:cNvPicPr>
            <a:picLocks noChangeAspect="1" noChangeArrowheads="1"/>
          </p:cNvPicPr>
          <p:nvPr/>
        </p:nvPicPr>
        <p:blipFill>
          <a:blip r:embed="rId2" cstate="print"/>
          <a:srcRect l="49455" r="1091"/>
          <a:stretch>
            <a:fillRect/>
          </a:stretch>
        </p:blipFill>
        <p:spPr bwMode="auto">
          <a:xfrm>
            <a:off x="1295400" y="3429000"/>
            <a:ext cx="67818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utdallas.edu/geosciences/remsens/Nile/7cows.jpg"/>
          <p:cNvPicPr>
            <a:picLocks noChangeAspect="1" noChangeArrowheads="1"/>
          </p:cNvPicPr>
          <p:nvPr/>
        </p:nvPicPr>
        <p:blipFill>
          <a:blip r:embed="rId2" cstate="print"/>
          <a:srcRect r="52291"/>
          <a:stretch>
            <a:fillRect/>
          </a:stretch>
        </p:blipFill>
        <p:spPr bwMode="auto">
          <a:xfrm>
            <a:off x="1295400" y="990600"/>
            <a:ext cx="67818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381000"/>
            <a:ext cx="693420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、惡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夢一場？美夢成真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？</a:t>
            </a:r>
            <a:endParaRPr lang="en-US" alt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397000"/>
          <a:ext cx="8686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3810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2192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5800" y="609600"/>
            <a:ext cx="803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72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「七」的屬靈意義</a:t>
            </a:r>
            <a:r>
              <a:rPr lang="en-US" altLang="zh-TW" sz="72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 </a:t>
            </a:r>
            <a:endParaRPr lang="en-US" sz="72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" y="228600"/>
            <a:ext cx="7519988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忘記恩怨，進入新的開始</a:t>
            </a:r>
            <a:endParaRPr lang="en-US" alt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397000"/>
          <a:ext cx="8229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D4F13-3B01-47B6-B488-7F85B1CA4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D0D4F13-3B01-47B6-B488-7F85B1CA4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3CF59C-D033-459D-86BB-B159AFC5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A3CF59C-D033-459D-86BB-B159AFC51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E8504-EAE7-4D1F-9558-83B17E984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6EE8504-EAE7-4D1F-9558-83B17E984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517DF-524F-47F5-9FFD-011BFEE5C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45517DF-524F-47F5-9FFD-011BFEE5C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D9DC72-22A1-413C-B974-ECE7A062A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CD9DC72-22A1-413C-B974-ECE7A062A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97188-0829-465A-96FF-5B548798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AD97188-0829-465A-96FF-5B5487985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10291</TotalTime>
  <Words>396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Microsoft JhengHei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579</cp:revision>
  <dcterms:created xsi:type="dcterms:W3CDTF">2010-02-20T00:55:59Z</dcterms:created>
  <dcterms:modified xsi:type="dcterms:W3CDTF">2013-01-10T05:00:57Z</dcterms:modified>
</cp:coreProperties>
</file>