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501045" r:id="rId1"/>
    <p:sldMasterId id="2147501047" r:id="rId2"/>
    <p:sldMasterId id="2147501049" r:id="rId3"/>
    <p:sldMasterId id="2147501051" r:id="rId4"/>
    <p:sldMasterId id="2147501053" r:id="rId5"/>
  </p:sldMasterIdLst>
  <p:notesMasterIdLst>
    <p:notesMasterId r:id="rId11"/>
  </p:notesMasterIdLst>
  <p:handoutMasterIdLst>
    <p:handoutMasterId r:id="rId12"/>
  </p:handoutMasterIdLst>
  <p:sldIdLst>
    <p:sldId id="4246" r:id="rId6"/>
    <p:sldId id="4247" r:id="rId7"/>
    <p:sldId id="4248" r:id="rId8"/>
    <p:sldId id="4249" r:id="rId9"/>
    <p:sldId id="4250" r:id="rId10"/>
  </p:sldIdLst>
  <p:sldSz cx="9144000" cy="6858000" type="screen4x3"/>
  <p:notesSz cx="7077075" cy="9051925"/>
  <p:kinsoku lang="zh-CN" invalStChars="!),.:;?]}、。—ˇ¨〃々～‖…’”〕〉》」』〗】∶！＂＇），．：；？］｀｜｝·" invalEndChars="([{‘“〔〈《「『〖【（［｛．·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5pPr>
    <a:lvl6pPr marL="22860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6pPr>
    <a:lvl7pPr marL="27432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7pPr>
    <a:lvl8pPr marL="32004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8pPr>
    <a:lvl9pPr marL="3657600" algn="l" defTabSz="914400" rtl="0" eaLnBrk="1" latinLnBrk="0" hangingPunct="1">
      <a:defRPr kumimoji="1" sz="6000" kern="1200">
        <a:solidFill>
          <a:srgbClr val="0000FF"/>
        </a:solidFill>
        <a:latin typeface="全真楷書" pitchFamily="49" charset="-120"/>
        <a:ea typeface="全真楷書" pitchFamily="49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7E"/>
    <a:srgbClr val="030537"/>
    <a:srgbClr val="0000CC"/>
    <a:srgbClr val="FFFF00"/>
    <a:srgbClr val="663300"/>
    <a:srgbClr val="002F8E"/>
    <a:srgbClr val="000308"/>
    <a:srgbClr val="336600"/>
    <a:srgbClr val="2A1E18"/>
    <a:srgbClr val="3D2B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142" autoAdjust="0"/>
    <p:restoredTop sz="86290" autoAdjust="0"/>
  </p:normalViewPr>
  <p:slideViewPr>
    <p:cSldViewPr>
      <p:cViewPr>
        <p:scale>
          <a:sx n="50" d="100"/>
          <a:sy n="50" d="100"/>
        </p:scale>
        <p:origin x="-1722" y="-378"/>
      </p:cViewPr>
      <p:guideLst>
        <p:guide orient="horz" pos="2069"/>
        <p:guide pos="2880"/>
      </p:guideLst>
    </p:cSldViewPr>
  </p:slideViewPr>
  <p:outlineViewPr>
    <p:cViewPr>
      <p:scale>
        <a:sx n="25" d="100"/>
        <a:sy n="25" d="100"/>
      </p:scale>
      <p:origin x="0" y="111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68" y="-96"/>
      </p:cViewPr>
      <p:guideLst>
        <p:guide orient="horz" pos="2851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7D30D9-07A4-4F2A-8D10-126256D951FA}" type="doc">
      <dgm:prSet loTypeId="urn:microsoft.com/office/officeart/2005/8/layout/balance1" loCatId="relationship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8862077-D6E4-49A8-BAC0-7DD467D08A88}">
      <dgm:prSet phldrT="[Text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歌羅西教會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007F2EDB-97E6-4104-95E5-D2982C7700AF}" type="parTrans" cxnId="{83BF1E00-5E26-4479-AE4D-0FE2D47AC8F2}">
      <dgm:prSet/>
      <dgm:spPr/>
      <dgm:t>
        <a:bodyPr/>
        <a:lstStyle/>
        <a:p>
          <a:endParaRPr lang="en-US"/>
        </a:p>
      </dgm:t>
    </dgm:pt>
    <dgm:pt modelId="{5809D806-069B-4B88-8343-4F73C6F06604}" type="sibTrans" cxnId="{83BF1E00-5E26-4479-AE4D-0FE2D47AC8F2}">
      <dgm:prSet/>
      <dgm:spPr/>
      <dgm:t>
        <a:bodyPr/>
        <a:lstStyle/>
        <a:p>
          <a:endParaRPr lang="en-US"/>
        </a:p>
      </dgm:t>
    </dgm:pt>
    <dgm:pt modelId="{173D1BF8-C2B6-4EE8-A21F-6C7C92236421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猶太教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B314981F-0658-47FD-987E-F1A4A8F07589}" type="parTrans" cxnId="{CA4B312F-C88E-4E1D-B3CE-1C50544C2681}">
      <dgm:prSet/>
      <dgm:spPr/>
      <dgm:t>
        <a:bodyPr/>
        <a:lstStyle/>
        <a:p>
          <a:endParaRPr lang="en-US"/>
        </a:p>
      </dgm:t>
    </dgm:pt>
    <dgm:pt modelId="{46D514F4-7197-4DE7-8A30-1E36C2DF7681}" type="sibTrans" cxnId="{CA4B312F-C88E-4E1D-B3CE-1C50544C2681}">
      <dgm:prSet/>
      <dgm:spPr/>
      <dgm:t>
        <a:bodyPr/>
        <a:lstStyle/>
        <a:p>
          <a:endParaRPr lang="en-US"/>
        </a:p>
      </dgm:t>
    </dgm:pt>
    <dgm:pt modelId="{4C4D1033-90AB-45EE-99C2-123885C0988F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諾斯底宗教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D2696B14-594D-43E4-A7DF-430C4AE6557C}" type="parTrans" cxnId="{0DE93622-9CCC-4217-8838-42FA7A0F8CFB}">
      <dgm:prSet/>
      <dgm:spPr/>
      <dgm:t>
        <a:bodyPr/>
        <a:lstStyle/>
        <a:p>
          <a:endParaRPr lang="en-US"/>
        </a:p>
      </dgm:t>
    </dgm:pt>
    <dgm:pt modelId="{C9EE7567-3D6D-4926-ABB6-DEBA7B7D5C2A}" type="sibTrans" cxnId="{0DE93622-9CCC-4217-8838-42FA7A0F8CFB}">
      <dgm:prSet/>
      <dgm:spPr/>
      <dgm:t>
        <a:bodyPr/>
        <a:lstStyle/>
        <a:p>
          <a:endParaRPr lang="en-US"/>
        </a:p>
      </dgm:t>
    </dgm:pt>
    <dgm:pt modelId="{5E1DE160-460C-4613-ABB7-D4991FA9503E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現代的教會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48C0B3DD-CDDC-4750-AAD0-247C865727D9}" type="parTrans" cxnId="{50EC0E97-05EE-4129-AC6D-772DD0565DCF}">
      <dgm:prSet/>
      <dgm:spPr/>
      <dgm:t>
        <a:bodyPr/>
        <a:lstStyle/>
        <a:p>
          <a:endParaRPr lang="en-US"/>
        </a:p>
      </dgm:t>
    </dgm:pt>
    <dgm:pt modelId="{4071BEA2-7AD5-4897-B6DB-A8570536F398}" type="sibTrans" cxnId="{50EC0E97-05EE-4129-AC6D-772DD0565DCF}">
      <dgm:prSet/>
      <dgm:spPr/>
      <dgm:t>
        <a:bodyPr/>
        <a:lstStyle/>
        <a:p>
          <a:endParaRPr lang="en-US"/>
        </a:p>
      </dgm:t>
    </dgm:pt>
    <dgm:pt modelId="{0611DEC3-AE7B-4580-8D25-7F17273F19FB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法輪功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95472D3E-F703-4484-990A-4F0BFB802CC9}" type="parTrans" cxnId="{279F3B85-FFF2-46B6-AEC3-D47129C8C62E}">
      <dgm:prSet/>
      <dgm:spPr/>
      <dgm:t>
        <a:bodyPr/>
        <a:lstStyle/>
        <a:p>
          <a:endParaRPr lang="en-US"/>
        </a:p>
      </dgm:t>
    </dgm:pt>
    <dgm:pt modelId="{EE4025C1-57B6-447A-9D72-836595408088}" type="sibTrans" cxnId="{279F3B85-FFF2-46B6-AEC3-D47129C8C62E}">
      <dgm:prSet/>
      <dgm:spPr/>
      <dgm:t>
        <a:bodyPr/>
        <a:lstStyle/>
        <a:p>
          <a:endParaRPr lang="en-US"/>
        </a:p>
      </dgm:t>
    </dgm:pt>
    <dgm:pt modelId="{A169F095-3F27-4B27-A51F-099955C9A513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佛教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A76BF90D-8EE7-4B95-94E0-D181216C1690}" type="parTrans" cxnId="{4F415128-5EFC-4664-9240-4785346F17C7}">
      <dgm:prSet/>
      <dgm:spPr/>
      <dgm:t>
        <a:bodyPr/>
        <a:lstStyle/>
        <a:p>
          <a:endParaRPr lang="en-US"/>
        </a:p>
      </dgm:t>
    </dgm:pt>
    <dgm:pt modelId="{968DEA57-869B-4D5B-88A6-B230F260B341}" type="sibTrans" cxnId="{4F415128-5EFC-4664-9240-4785346F17C7}">
      <dgm:prSet/>
      <dgm:spPr/>
      <dgm:t>
        <a:bodyPr/>
        <a:lstStyle/>
        <a:p>
          <a:endParaRPr lang="en-US"/>
        </a:p>
      </dgm:t>
    </dgm:pt>
    <dgm:pt modelId="{57065A45-29A9-426D-8DF9-4C39A56E4A29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印度教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C71688F9-A02F-43A1-8AE8-5646C55DDF2F}" type="parTrans" cxnId="{E11F3F22-C252-4693-9FFA-A3B66BCD6D1B}">
      <dgm:prSet/>
      <dgm:spPr/>
      <dgm:t>
        <a:bodyPr/>
        <a:lstStyle/>
        <a:p>
          <a:endParaRPr lang="en-US"/>
        </a:p>
      </dgm:t>
    </dgm:pt>
    <dgm:pt modelId="{B4791291-5228-4FE7-8307-A56531A68C7D}" type="sibTrans" cxnId="{E11F3F22-C252-4693-9FFA-A3B66BCD6D1B}">
      <dgm:prSet/>
      <dgm:spPr/>
      <dgm:t>
        <a:bodyPr/>
        <a:lstStyle/>
        <a:p>
          <a:endParaRPr lang="en-US"/>
        </a:p>
      </dgm:t>
    </dgm:pt>
    <dgm:pt modelId="{A546638B-3BDF-4C99-B7A5-0B0A88E2324E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占星學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23143E18-9659-4B28-B363-9BED53635F22}" type="parTrans" cxnId="{8F6B4C2F-A5A4-4628-B0D2-ECBFF04E643E}">
      <dgm:prSet/>
      <dgm:spPr/>
      <dgm:t>
        <a:bodyPr/>
        <a:lstStyle/>
        <a:p>
          <a:endParaRPr lang="en-US"/>
        </a:p>
      </dgm:t>
    </dgm:pt>
    <dgm:pt modelId="{C3DB2DA2-7D3F-4FA1-BFD7-038ED11BFC20}" type="sibTrans" cxnId="{8F6B4C2F-A5A4-4628-B0D2-ECBFF04E643E}">
      <dgm:prSet/>
      <dgm:spPr/>
      <dgm:t>
        <a:bodyPr/>
        <a:lstStyle/>
        <a:p>
          <a:endParaRPr lang="en-US"/>
        </a:p>
      </dgm:t>
    </dgm:pt>
    <dgm:pt modelId="{4812ED69-2E01-465C-8498-9798F505E0BF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氾靈論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B1C93324-8087-4089-9723-122807BD8E38}" type="parTrans" cxnId="{C8958899-07BF-41F5-AF18-C23C7E7D620C}">
      <dgm:prSet/>
      <dgm:spPr/>
      <dgm:t>
        <a:bodyPr/>
        <a:lstStyle/>
        <a:p>
          <a:endParaRPr lang="en-US"/>
        </a:p>
      </dgm:t>
    </dgm:pt>
    <dgm:pt modelId="{32FAC456-322F-4603-A8EA-6DDE1DDD552A}" type="sibTrans" cxnId="{C8958899-07BF-41F5-AF18-C23C7E7D620C}">
      <dgm:prSet/>
      <dgm:spPr/>
      <dgm:t>
        <a:bodyPr/>
        <a:lstStyle/>
        <a:p>
          <a:endParaRPr lang="en-US"/>
        </a:p>
      </dgm:t>
    </dgm:pt>
    <dgm:pt modelId="{A0FC1E64-C062-41D8-A9F3-AB9F9F6EB7FC}">
      <dgm:prSet phldrT="[Text]"/>
      <dgm:spPr/>
      <dgm:t>
        <a:bodyPr/>
        <a:lstStyle/>
        <a:p>
          <a:r>
            <a:rPr lang="zh-TW" altLang="en-US" dirty="0" smtClean="0">
              <a:latin typeface="AR Maokai Heavy Big5" pitchFamily="49" charset="-120"/>
              <a:ea typeface="AR Maokai Heavy Big5" pitchFamily="49" charset="-120"/>
            </a:rPr>
            <a:t>伊斯蘭教</a:t>
          </a:r>
          <a:endParaRPr lang="en-US" dirty="0">
            <a:latin typeface="AR Maokai Heavy Big5" pitchFamily="49" charset="-120"/>
            <a:ea typeface="AR Maokai Heavy Big5" pitchFamily="49" charset="-120"/>
          </a:endParaRPr>
        </a:p>
      </dgm:t>
    </dgm:pt>
    <dgm:pt modelId="{9FB14575-D2B7-47E9-ACBD-0714BCEFED7C}" type="parTrans" cxnId="{C0A80027-F54A-4A03-B5D4-FB456D450B00}">
      <dgm:prSet/>
      <dgm:spPr/>
      <dgm:t>
        <a:bodyPr/>
        <a:lstStyle/>
        <a:p>
          <a:endParaRPr lang="en-US"/>
        </a:p>
      </dgm:t>
    </dgm:pt>
    <dgm:pt modelId="{81DCB60A-B4D5-43B3-BCBA-70207CC86973}" type="sibTrans" cxnId="{C0A80027-F54A-4A03-B5D4-FB456D450B00}">
      <dgm:prSet/>
      <dgm:spPr/>
      <dgm:t>
        <a:bodyPr/>
        <a:lstStyle/>
        <a:p>
          <a:endParaRPr lang="en-US"/>
        </a:p>
      </dgm:t>
    </dgm:pt>
    <dgm:pt modelId="{83D8C1F8-393A-4E84-8EAF-6EDB7DDD793B}" type="pres">
      <dgm:prSet presAssocID="{9A7D30D9-07A4-4F2A-8D10-126256D951FA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5A01C26-C5D0-47DD-B966-2F0DEF52B9B1}" type="pres">
      <dgm:prSet presAssocID="{9A7D30D9-07A4-4F2A-8D10-126256D951FA}" presName="dummyMaxCanvas" presStyleCnt="0"/>
      <dgm:spPr/>
    </dgm:pt>
    <dgm:pt modelId="{24627F49-5673-4565-8880-ADE4645CB552}" type="pres">
      <dgm:prSet presAssocID="{9A7D30D9-07A4-4F2A-8D10-126256D951FA}" presName="parentComposite" presStyleCnt="0"/>
      <dgm:spPr/>
    </dgm:pt>
    <dgm:pt modelId="{7C9F2627-494E-4085-88DB-81AC93694883}" type="pres">
      <dgm:prSet presAssocID="{9A7D30D9-07A4-4F2A-8D10-126256D951FA}" presName="parent1" presStyleLbl="alignAccFollowNode1" presStyleIdx="0" presStyleCnt="4" custScaleX="150925" custLinFactNeighborX="-8623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CB2134F3-2CD4-4279-9E96-FA1855B33190}" type="pres">
      <dgm:prSet presAssocID="{9A7D30D9-07A4-4F2A-8D10-126256D951FA}" presName="parent2" presStyleLbl="alignAccFollowNode1" presStyleIdx="1" presStyleCnt="4" custScaleX="133333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D8713DE4-DC8F-4B8E-B4FF-9C329512A38E}" type="pres">
      <dgm:prSet presAssocID="{9A7D30D9-07A4-4F2A-8D10-126256D951FA}" presName="childrenComposite" presStyleCnt="0"/>
      <dgm:spPr/>
    </dgm:pt>
    <dgm:pt modelId="{DBCF17D7-2A0D-4166-A191-D09E0DD25ABF}" type="pres">
      <dgm:prSet presAssocID="{9A7D30D9-07A4-4F2A-8D10-126256D951FA}" presName="dummyMaxCanvas_ChildArea" presStyleCnt="0"/>
      <dgm:spPr/>
    </dgm:pt>
    <dgm:pt modelId="{C07D40D8-C08D-40D3-862A-BD5859C04F3D}" type="pres">
      <dgm:prSet presAssocID="{9A7D30D9-07A4-4F2A-8D10-126256D951FA}" presName="fulcrum" presStyleLbl="alignAccFollowNode1" presStyleIdx="2" presStyleCnt="4" custScaleX="133333"/>
      <dgm:spPr>
        <a:solidFill>
          <a:srgbClr val="00B0F0">
            <a:alpha val="90000"/>
          </a:srgbClr>
        </a:solidFill>
      </dgm:spPr>
    </dgm:pt>
    <dgm:pt modelId="{AE1B7463-06B4-4120-8FE2-0F9072285A26}" type="pres">
      <dgm:prSet presAssocID="{9A7D30D9-07A4-4F2A-8D10-126256D951FA}" presName="balance_44" presStyleLbl="alignAccFollowNode1" presStyleIdx="3" presStyleCnt="4" custScaleX="133333">
        <dgm:presLayoutVars>
          <dgm:bulletEnabled val="1"/>
        </dgm:presLayoutVars>
      </dgm:prSet>
      <dgm:spPr>
        <a:solidFill>
          <a:srgbClr val="FFC000">
            <a:alpha val="90000"/>
          </a:srgbClr>
        </a:solidFill>
      </dgm:spPr>
    </dgm:pt>
    <dgm:pt modelId="{8F4A4205-D644-45E4-AD07-EB1EA3108415}" type="pres">
      <dgm:prSet presAssocID="{9A7D30D9-07A4-4F2A-8D10-126256D951FA}" presName="right_44_1" presStyleLbl="node1" presStyleIdx="0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7A925C-5AC1-4785-864E-D01490DDF4B9}" type="pres">
      <dgm:prSet presAssocID="{9A7D30D9-07A4-4F2A-8D10-126256D951FA}" presName="right_44_2" presStyleLbl="node1" presStyleIdx="1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DBE0EE-4407-4937-8A54-28EC205A13B4}" type="pres">
      <dgm:prSet presAssocID="{9A7D30D9-07A4-4F2A-8D10-126256D951FA}" presName="right_44_3" presStyleLbl="node1" presStyleIdx="2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D6EDD-0EF5-4121-87A6-B46B709154B1}" type="pres">
      <dgm:prSet presAssocID="{9A7D30D9-07A4-4F2A-8D10-126256D951FA}" presName="right_44_4" presStyleLbl="node1" presStyleIdx="3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8E4492-B1F3-4A6C-B9F1-5C735133400E}" type="pres">
      <dgm:prSet presAssocID="{9A7D30D9-07A4-4F2A-8D10-126256D951FA}" presName="left_44_1" presStyleLbl="node1" presStyleIdx="4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336B8A2-AEE6-4631-8E84-34ABFD063F2B}" type="pres">
      <dgm:prSet presAssocID="{9A7D30D9-07A4-4F2A-8D10-126256D951FA}" presName="left_44_2" presStyleLbl="node1" presStyleIdx="5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BB386B-C5A2-46B9-B3AF-0F7AE46513BC}" type="pres">
      <dgm:prSet presAssocID="{9A7D30D9-07A4-4F2A-8D10-126256D951FA}" presName="left_44_3" presStyleLbl="node1" presStyleIdx="6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F4D06B-A38D-4F40-9939-A66615017141}" type="pres">
      <dgm:prSet presAssocID="{9A7D30D9-07A4-4F2A-8D10-126256D951FA}" presName="left_44_4" presStyleLbl="node1" presStyleIdx="7" presStyleCnt="8" custScaleX="1333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3BF1E00-5E26-4479-AE4D-0FE2D47AC8F2}" srcId="{9A7D30D9-07A4-4F2A-8D10-126256D951FA}" destId="{58862077-D6E4-49A8-BAC0-7DD467D08A88}" srcOrd="0" destOrd="0" parTransId="{007F2EDB-97E6-4104-95E5-D2982C7700AF}" sibTransId="{5809D806-069B-4B88-8343-4F73C6F06604}"/>
    <dgm:cxn modelId="{DA5A1334-4012-418C-9CF8-EA193A5B6E48}" type="presOf" srcId="{A546638B-3BDF-4C99-B7A5-0B0A88E2324E}" destId="{4FBB386B-C5A2-46B9-B3AF-0F7AE46513BC}" srcOrd="0" destOrd="0" presId="urn:microsoft.com/office/officeart/2005/8/layout/balance1"/>
    <dgm:cxn modelId="{CA4B312F-C88E-4E1D-B3CE-1C50544C2681}" srcId="{58862077-D6E4-49A8-BAC0-7DD467D08A88}" destId="{173D1BF8-C2B6-4EE8-A21F-6C7C92236421}" srcOrd="0" destOrd="0" parTransId="{B314981F-0658-47FD-987E-F1A4A8F07589}" sibTransId="{46D514F4-7197-4DE7-8A30-1E36C2DF7681}"/>
    <dgm:cxn modelId="{338921ED-2113-4549-808A-CCBED67D8C43}" type="presOf" srcId="{173D1BF8-C2B6-4EE8-A21F-6C7C92236421}" destId="{D98E4492-B1F3-4A6C-B9F1-5C735133400E}" srcOrd="0" destOrd="0" presId="urn:microsoft.com/office/officeart/2005/8/layout/balance1"/>
    <dgm:cxn modelId="{DA1CE527-035D-4A55-B6EF-58F632DB55EE}" type="presOf" srcId="{57065A45-29A9-426D-8DF9-4C39A56E4A29}" destId="{08DBE0EE-4407-4937-8A54-28EC205A13B4}" srcOrd="0" destOrd="0" presId="urn:microsoft.com/office/officeart/2005/8/layout/balance1"/>
    <dgm:cxn modelId="{1B253362-EFDC-4F7B-8C21-2E59D8111385}" type="presOf" srcId="{A0FC1E64-C062-41D8-A9F3-AB9F9F6EB7FC}" destId="{18DD6EDD-0EF5-4121-87A6-B46B709154B1}" srcOrd="0" destOrd="0" presId="urn:microsoft.com/office/officeart/2005/8/layout/balance1"/>
    <dgm:cxn modelId="{D94A7591-AC47-4C65-8D67-FD3002CC2CAA}" type="presOf" srcId="{58862077-D6E4-49A8-BAC0-7DD467D08A88}" destId="{7C9F2627-494E-4085-88DB-81AC93694883}" srcOrd="0" destOrd="0" presId="urn:microsoft.com/office/officeart/2005/8/layout/balance1"/>
    <dgm:cxn modelId="{0E51A25B-5C2A-405F-8431-EB8EBB3A4FC2}" type="presOf" srcId="{4812ED69-2E01-465C-8498-9798F505E0BF}" destId="{09F4D06B-A38D-4F40-9939-A66615017141}" srcOrd="0" destOrd="0" presId="urn:microsoft.com/office/officeart/2005/8/layout/balance1"/>
    <dgm:cxn modelId="{4F415128-5EFC-4664-9240-4785346F17C7}" srcId="{5E1DE160-460C-4613-ABB7-D4991FA9503E}" destId="{A169F095-3F27-4B27-A51F-099955C9A513}" srcOrd="1" destOrd="0" parTransId="{A76BF90D-8EE7-4B95-94E0-D181216C1690}" sibTransId="{968DEA57-869B-4D5B-88A6-B230F260B341}"/>
    <dgm:cxn modelId="{0DE93622-9CCC-4217-8838-42FA7A0F8CFB}" srcId="{58862077-D6E4-49A8-BAC0-7DD467D08A88}" destId="{4C4D1033-90AB-45EE-99C2-123885C0988F}" srcOrd="1" destOrd="0" parTransId="{D2696B14-594D-43E4-A7DF-430C4AE6557C}" sibTransId="{C9EE7567-3D6D-4926-ABB6-DEBA7B7D5C2A}"/>
    <dgm:cxn modelId="{A9E26376-9D2E-466F-8520-96127B667195}" type="presOf" srcId="{A169F095-3F27-4B27-A51F-099955C9A513}" destId="{E87A925C-5AC1-4785-864E-D01490DDF4B9}" srcOrd="0" destOrd="0" presId="urn:microsoft.com/office/officeart/2005/8/layout/balance1"/>
    <dgm:cxn modelId="{908C831A-BC57-429E-81B8-B51500EE5B1E}" type="presOf" srcId="{9A7D30D9-07A4-4F2A-8D10-126256D951FA}" destId="{83D8C1F8-393A-4E84-8EAF-6EDB7DDD793B}" srcOrd="0" destOrd="0" presId="urn:microsoft.com/office/officeart/2005/8/layout/balance1"/>
    <dgm:cxn modelId="{FD67907E-D85A-487F-ADF5-A3A851BBFFD8}" type="presOf" srcId="{0611DEC3-AE7B-4580-8D25-7F17273F19FB}" destId="{8F4A4205-D644-45E4-AD07-EB1EA3108415}" srcOrd="0" destOrd="0" presId="urn:microsoft.com/office/officeart/2005/8/layout/balance1"/>
    <dgm:cxn modelId="{C0A80027-F54A-4A03-B5D4-FB456D450B00}" srcId="{5E1DE160-460C-4613-ABB7-D4991FA9503E}" destId="{A0FC1E64-C062-41D8-A9F3-AB9F9F6EB7FC}" srcOrd="3" destOrd="0" parTransId="{9FB14575-D2B7-47E9-ACBD-0714BCEFED7C}" sibTransId="{81DCB60A-B4D5-43B3-BCBA-70207CC86973}"/>
    <dgm:cxn modelId="{C8958899-07BF-41F5-AF18-C23C7E7D620C}" srcId="{58862077-D6E4-49A8-BAC0-7DD467D08A88}" destId="{4812ED69-2E01-465C-8498-9798F505E0BF}" srcOrd="3" destOrd="0" parTransId="{B1C93324-8087-4089-9723-122807BD8E38}" sibTransId="{32FAC456-322F-4603-A8EA-6DDE1DDD552A}"/>
    <dgm:cxn modelId="{E11F3F22-C252-4693-9FFA-A3B66BCD6D1B}" srcId="{5E1DE160-460C-4613-ABB7-D4991FA9503E}" destId="{57065A45-29A9-426D-8DF9-4C39A56E4A29}" srcOrd="2" destOrd="0" parTransId="{C71688F9-A02F-43A1-8AE8-5646C55DDF2F}" sibTransId="{B4791291-5228-4FE7-8307-A56531A68C7D}"/>
    <dgm:cxn modelId="{9C1008F9-98D6-4FF4-861D-B7700FD688CC}" type="presOf" srcId="{5E1DE160-460C-4613-ABB7-D4991FA9503E}" destId="{CB2134F3-2CD4-4279-9E96-FA1855B33190}" srcOrd="0" destOrd="0" presId="urn:microsoft.com/office/officeart/2005/8/layout/balance1"/>
    <dgm:cxn modelId="{279F3B85-FFF2-46B6-AEC3-D47129C8C62E}" srcId="{5E1DE160-460C-4613-ABB7-D4991FA9503E}" destId="{0611DEC3-AE7B-4580-8D25-7F17273F19FB}" srcOrd="0" destOrd="0" parTransId="{95472D3E-F703-4484-990A-4F0BFB802CC9}" sibTransId="{EE4025C1-57B6-447A-9D72-836595408088}"/>
    <dgm:cxn modelId="{8F6B4C2F-A5A4-4628-B0D2-ECBFF04E643E}" srcId="{58862077-D6E4-49A8-BAC0-7DD467D08A88}" destId="{A546638B-3BDF-4C99-B7A5-0B0A88E2324E}" srcOrd="2" destOrd="0" parTransId="{23143E18-9659-4B28-B363-9BED53635F22}" sibTransId="{C3DB2DA2-7D3F-4FA1-BFD7-038ED11BFC20}"/>
    <dgm:cxn modelId="{10548892-DB87-4949-9F7F-757B1BD020FC}" type="presOf" srcId="{4C4D1033-90AB-45EE-99C2-123885C0988F}" destId="{6336B8A2-AEE6-4631-8E84-34ABFD063F2B}" srcOrd="0" destOrd="0" presId="urn:microsoft.com/office/officeart/2005/8/layout/balance1"/>
    <dgm:cxn modelId="{50EC0E97-05EE-4129-AC6D-772DD0565DCF}" srcId="{9A7D30D9-07A4-4F2A-8D10-126256D951FA}" destId="{5E1DE160-460C-4613-ABB7-D4991FA9503E}" srcOrd="1" destOrd="0" parTransId="{48C0B3DD-CDDC-4750-AAD0-247C865727D9}" sibTransId="{4071BEA2-7AD5-4897-B6DB-A8570536F398}"/>
    <dgm:cxn modelId="{CE99E358-3225-4656-93C4-B4A1770C2798}" type="presParOf" srcId="{83D8C1F8-393A-4E84-8EAF-6EDB7DDD793B}" destId="{75A01C26-C5D0-47DD-B966-2F0DEF52B9B1}" srcOrd="0" destOrd="0" presId="urn:microsoft.com/office/officeart/2005/8/layout/balance1"/>
    <dgm:cxn modelId="{DD5FAACD-0F61-44B6-B698-98DE3A72AD94}" type="presParOf" srcId="{83D8C1F8-393A-4E84-8EAF-6EDB7DDD793B}" destId="{24627F49-5673-4565-8880-ADE4645CB552}" srcOrd="1" destOrd="0" presId="urn:microsoft.com/office/officeart/2005/8/layout/balance1"/>
    <dgm:cxn modelId="{FB2FDEFD-F678-474C-A2B9-C441F4268BEB}" type="presParOf" srcId="{24627F49-5673-4565-8880-ADE4645CB552}" destId="{7C9F2627-494E-4085-88DB-81AC93694883}" srcOrd="0" destOrd="0" presId="urn:microsoft.com/office/officeart/2005/8/layout/balance1"/>
    <dgm:cxn modelId="{D3D26CE5-12C8-4BC9-A4D8-CC8A6EF7157C}" type="presParOf" srcId="{24627F49-5673-4565-8880-ADE4645CB552}" destId="{CB2134F3-2CD4-4279-9E96-FA1855B33190}" srcOrd="1" destOrd="0" presId="urn:microsoft.com/office/officeart/2005/8/layout/balance1"/>
    <dgm:cxn modelId="{103E745D-AF2C-4F96-8ABD-2A03DCA6167F}" type="presParOf" srcId="{83D8C1F8-393A-4E84-8EAF-6EDB7DDD793B}" destId="{D8713DE4-DC8F-4B8E-B4FF-9C329512A38E}" srcOrd="2" destOrd="0" presId="urn:microsoft.com/office/officeart/2005/8/layout/balance1"/>
    <dgm:cxn modelId="{EF831E14-E744-4711-BC51-2396C86CC3C6}" type="presParOf" srcId="{D8713DE4-DC8F-4B8E-B4FF-9C329512A38E}" destId="{DBCF17D7-2A0D-4166-A191-D09E0DD25ABF}" srcOrd="0" destOrd="0" presId="urn:microsoft.com/office/officeart/2005/8/layout/balance1"/>
    <dgm:cxn modelId="{0A520F5B-1D5E-40CB-9AFA-B5DA9232E92D}" type="presParOf" srcId="{D8713DE4-DC8F-4B8E-B4FF-9C329512A38E}" destId="{C07D40D8-C08D-40D3-862A-BD5859C04F3D}" srcOrd="1" destOrd="0" presId="urn:microsoft.com/office/officeart/2005/8/layout/balance1"/>
    <dgm:cxn modelId="{2072FE35-AE79-4773-9B9D-D89D25A21F22}" type="presParOf" srcId="{D8713DE4-DC8F-4B8E-B4FF-9C329512A38E}" destId="{AE1B7463-06B4-4120-8FE2-0F9072285A26}" srcOrd="2" destOrd="0" presId="urn:microsoft.com/office/officeart/2005/8/layout/balance1"/>
    <dgm:cxn modelId="{2A4F6699-EF95-4D50-8C91-48ECD13D1314}" type="presParOf" srcId="{D8713DE4-DC8F-4B8E-B4FF-9C329512A38E}" destId="{8F4A4205-D644-45E4-AD07-EB1EA3108415}" srcOrd="3" destOrd="0" presId="urn:microsoft.com/office/officeart/2005/8/layout/balance1"/>
    <dgm:cxn modelId="{C911A979-429F-4F54-A11C-3EBFE3B55C17}" type="presParOf" srcId="{D8713DE4-DC8F-4B8E-B4FF-9C329512A38E}" destId="{E87A925C-5AC1-4785-864E-D01490DDF4B9}" srcOrd="4" destOrd="0" presId="urn:microsoft.com/office/officeart/2005/8/layout/balance1"/>
    <dgm:cxn modelId="{865553DC-8C16-4458-BDA9-772D8670E4C6}" type="presParOf" srcId="{D8713DE4-DC8F-4B8E-B4FF-9C329512A38E}" destId="{08DBE0EE-4407-4937-8A54-28EC205A13B4}" srcOrd="5" destOrd="0" presId="urn:microsoft.com/office/officeart/2005/8/layout/balance1"/>
    <dgm:cxn modelId="{3997F7B4-2D4F-45C5-9EBC-0006B3CE5C99}" type="presParOf" srcId="{D8713DE4-DC8F-4B8E-B4FF-9C329512A38E}" destId="{18DD6EDD-0EF5-4121-87A6-B46B709154B1}" srcOrd="6" destOrd="0" presId="urn:microsoft.com/office/officeart/2005/8/layout/balance1"/>
    <dgm:cxn modelId="{71436839-EEE2-4D70-818D-5368FA5520ED}" type="presParOf" srcId="{D8713DE4-DC8F-4B8E-B4FF-9C329512A38E}" destId="{D98E4492-B1F3-4A6C-B9F1-5C735133400E}" srcOrd="7" destOrd="0" presId="urn:microsoft.com/office/officeart/2005/8/layout/balance1"/>
    <dgm:cxn modelId="{6FEBD0C5-BD42-4AB7-A42B-5D32EDD8A046}" type="presParOf" srcId="{D8713DE4-DC8F-4B8E-B4FF-9C329512A38E}" destId="{6336B8A2-AEE6-4631-8E84-34ABFD063F2B}" srcOrd="8" destOrd="0" presId="urn:microsoft.com/office/officeart/2005/8/layout/balance1"/>
    <dgm:cxn modelId="{F7E8549D-EE7C-42CB-905B-2DAC041971F4}" type="presParOf" srcId="{D8713DE4-DC8F-4B8E-B4FF-9C329512A38E}" destId="{4FBB386B-C5A2-46B9-B3AF-0F7AE46513BC}" srcOrd="9" destOrd="0" presId="urn:microsoft.com/office/officeart/2005/8/layout/balance1"/>
    <dgm:cxn modelId="{81EBBF47-AA69-4FCB-8597-E2A407CEB1E9}" type="presParOf" srcId="{D8713DE4-DC8F-4B8E-B4FF-9C329512A38E}" destId="{09F4D06B-A38D-4F40-9939-A66615017141}" srcOrd="10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58A7D-2CBC-4DE9-9F3C-DA5F81688713}" type="doc">
      <dgm:prSet loTypeId="urn:microsoft.com/office/officeart/2005/8/layout/gear1" loCatId="relationship" qsTypeId="urn:microsoft.com/office/officeart/2005/8/quickstyle/simple1" qsCatId="simple" csTypeId="urn:microsoft.com/office/officeart/2005/8/colors/colorful2" csCatId="colorful" phldr="1"/>
      <dgm:spPr/>
    </dgm:pt>
    <dgm:pt modelId="{CC5832DD-A0DA-4608-9649-F9FD558BDA6C}">
      <dgm:prSet phldrT="[Text]"/>
      <dgm:spPr/>
      <dgm:t>
        <a:bodyPr/>
        <a:lstStyle/>
        <a:p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透過禱告</a:t>
          </a:r>
          <a:r>
            <a:rPr lang="en-US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—</a:t>
          </a:r>
          <a:r>
            <a:rPr lang="zh-TW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明白上帝旨意</a:t>
          </a:r>
          <a:endParaRPr lang="en-US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AE50C03C-BE68-4D6A-9412-A0532AAB2A04}" type="parTrans" cxnId="{7C6FF52C-57BA-4CC8-97EC-74F58252134D}">
      <dgm:prSet/>
      <dgm:spPr/>
      <dgm:t>
        <a:bodyPr/>
        <a:lstStyle/>
        <a:p>
          <a:endParaRPr lang="en-US"/>
        </a:p>
      </dgm:t>
    </dgm:pt>
    <dgm:pt modelId="{140C0542-6FA8-48E6-A1B0-D581E81C0694}" type="sibTrans" cxnId="{7C6FF52C-57BA-4CC8-97EC-74F58252134D}">
      <dgm:prSet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A3419F0A-F86B-4825-9D04-76EBD4ACE3FC}">
      <dgm:prSet phldrT="[Text]" custT="1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透過讀經</a:t>
          </a:r>
          <a:r>
            <a:rPr 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--</a:t>
          </a:r>
          <a:r>
            <a:rPr lang="zh-TW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認識上帝愈</a:t>
          </a:r>
          <a:r>
            <a:rPr lang="zh-TW" altLang="en-US" sz="32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多愈正確</a:t>
          </a:r>
          <a:endParaRPr lang="en-US" sz="32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566147AB-80CE-4CCB-9E57-52F8B99AFC24}" type="parTrans" cxnId="{7D842341-1799-4E82-9F5A-60B4EBFCABC3}">
      <dgm:prSet/>
      <dgm:spPr/>
      <dgm:t>
        <a:bodyPr/>
        <a:lstStyle/>
        <a:p>
          <a:endParaRPr lang="en-US"/>
        </a:p>
      </dgm:t>
    </dgm:pt>
    <dgm:pt modelId="{BAA1D7C9-D892-4B2F-9004-1CAC944A463B}" type="sibTrans" cxnId="{7D842341-1799-4E82-9F5A-60B4EBFCABC3}">
      <dgm:prSet/>
      <dgm:spPr>
        <a:solidFill>
          <a:srgbClr val="00B0F0"/>
        </a:solidFill>
      </dgm:spPr>
      <dgm:t>
        <a:bodyPr/>
        <a:lstStyle/>
        <a:p>
          <a:endParaRPr lang="en-US"/>
        </a:p>
      </dgm:t>
    </dgm:pt>
    <dgm:pt modelId="{2A606576-CA85-4FF7-A17F-7D9E8DFC7846}">
      <dgm:prSet phldrT="[Text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zh-TW" sz="2800" b="1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透過去行—使我們更加謙卑相愛</a:t>
          </a:r>
          <a:endParaRPr lang="en-US" sz="2800" b="1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gm:t>
    </dgm:pt>
    <dgm:pt modelId="{5961577A-6B40-4069-9B21-B2FA1749446A}" type="parTrans" cxnId="{6E097C4C-453F-4D92-BDC2-8B52A9602423}">
      <dgm:prSet/>
      <dgm:spPr/>
      <dgm:t>
        <a:bodyPr/>
        <a:lstStyle/>
        <a:p>
          <a:endParaRPr lang="en-US"/>
        </a:p>
      </dgm:t>
    </dgm:pt>
    <dgm:pt modelId="{4BABBCD1-AC4B-4EAB-8C95-15D1E0F3256F}" type="sibTrans" cxnId="{6E097C4C-453F-4D92-BDC2-8B52A9602423}">
      <dgm:prSet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endParaRPr lang="en-US"/>
        </a:p>
      </dgm:t>
    </dgm:pt>
    <dgm:pt modelId="{F2403B5D-8174-4507-88A5-824202036B0B}" type="pres">
      <dgm:prSet presAssocID="{B2858A7D-2CBC-4DE9-9F3C-DA5F81688713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23D5C91E-54D0-4849-B7FD-0D9C4007F3E0}" type="pres">
      <dgm:prSet presAssocID="{CC5832DD-A0DA-4608-9649-F9FD558BDA6C}" presName="gear1" presStyleLbl="node1" presStyleIdx="0" presStyleCnt="3" custAng="1411412" custLinFactNeighborX="303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B907B6-27A4-4645-827B-A660DA99096D}" type="pres">
      <dgm:prSet presAssocID="{CC5832DD-A0DA-4608-9649-F9FD558BDA6C}" presName="gear1srcNode" presStyleLbl="node1" presStyleIdx="0" presStyleCnt="3"/>
      <dgm:spPr/>
      <dgm:t>
        <a:bodyPr/>
        <a:lstStyle/>
        <a:p>
          <a:endParaRPr lang="en-US"/>
        </a:p>
      </dgm:t>
    </dgm:pt>
    <dgm:pt modelId="{27739D00-4C48-487F-B1C2-A283F269ACD9}" type="pres">
      <dgm:prSet presAssocID="{CC5832DD-A0DA-4608-9649-F9FD558BDA6C}" presName="gear1dstNode" presStyleLbl="node1" presStyleIdx="0" presStyleCnt="3"/>
      <dgm:spPr/>
      <dgm:t>
        <a:bodyPr/>
        <a:lstStyle/>
        <a:p>
          <a:endParaRPr lang="en-US"/>
        </a:p>
      </dgm:t>
    </dgm:pt>
    <dgm:pt modelId="{B13742FD-1341-4999-AA04-051940CB9237}" type="pres">
      <dgm:prSet presAssocID="{A3419F0A-F86B-4825-9D04-76EBD4ACE3FC}" presName="gear2" presStyleLbl="node1" presStyleIdx="1" presStyleCnt="3" custScaleX="126111" custScaleY="121111" custLinFactNeighborX="-16666" custLinFactNeighborY="833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806874-7C7D-49C1-AE82-080DEE1C54A5}" type="pres">
      <dgm:prSet presAssocID="{A3419F0A-F86B-4825-9D04-76EBD4ACE3FC}" presName="gear2srcNode" presStyleLbl="node1" presStyleIdx="1" presStyleCnt="3"/>
      <dgm:spPr/>
      <dgm:t>
        <a:bodyPr/>
        <a:lstStyle/>
        <a:p>
          <a:endParaRPr lang="en-US"/>
        </a:p>
      </dgm:t>
    </dgm:pt>
    <dgm:pt modelId="{7EBBE6C2-8D33-493D-9ECC-20CFC609082A}" type="pres">
      <dgm:prSet presAssocID="{A3419F0A-F86B-4825-9D04-76EBD4ACE3FC}" presName="gear2dstNode" presStyleLbl="node1" presStyleIdx="1" presStyleCnt="3"/>
      <dgm:spPr/>
      <dgm:t>
        <a:bodyPr/>
        <a:lstStyle/>
        <a:p>
          <a:endParaRPr lang="en-US"/>
        </a:p>
      </dgm:t>
    </dgm:pt>
    <dgm:pt modelId="{62EA9508-21BE-4BE4-849A-3D57FB4B722B}" type="pres">
      <dgm:prSet presAssocID="{2A606576-CA85-4FF7-A17F-7D9E8DFC7846}" presName="gear3" presStyleLbl="node1" presStyleIdx="2" presStyleCnt="3" custLinFactNeighborX="2546" custLinFactNeighborY="0"/>
      <dgm:spPr/>
      <dgm:t>
        <a:bodyPr/>
        <a:lstStyle/>
        <a:p>
          <a:endParaRPr lang="en-US"/>
        </a:p>
      </dgm:t>
    </dgm:pt>
    <dgm:pt modelId="{F940865D-B6E9-4889-9A30-69CB5FF02040}" type="pres">
      <dgm:prSet presAssocID="{2A606576-CA85-4FF7-A17F-7D9E8DFC7846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6CCF8A2-3E7A-4DA4-BD77-B42918DCF080}" type="pres">
      <dgm:prSet presAssocID="{2A606576-CA85-4FF7-A17F-7D9E8DFC7846}" presName="gear3srcNode" presStyleLbl="node1" presStyleIdx="2" presStyleCnt="3"/>
      <dgm:spPr/>
      <dgm:t>
        <a:bodyPr/>
        <a:lstStyle/>
        <a:p>
          <a:endParaRPr lang="en-US"/>
        </a:p>
      </dgm:t>
    </dgm:pt>
    <dgm:pt modelId="{2E068FDB-ECC8-4032-99E1-8381A4C99113}" type="pres">
      <dgm:prSet presAssocID="{2A606576-CA85-4FF7-A17F-7D9E8DFC7846}" presName="gear3dstNode" presStyleLbl="node1" presStyleIdx="2" presStyleCnt="3"/>
      <dgm:spPr/>
      <dgm:t>
        <a:bodyPr/>
        <a:lstStyle/>
        <a:p>
          <a:endParaRPr lang="en-US"/>
        </a:p>
      </dgm:t>
    </dgm:pt>
    <dgm:pt modelId="{F71EE582-188F-43B7-9E33-2224D34EDA11}" type="pres">
      <dgm:prSet presAssocID="{140C0542-6FA8-48E6-A1B0-D581E81C0694}" presName="connector1" presStyleLbl="sibTrans2D1" presStyleIdx="0" presStyleCnt="3" custLinFactNeighborX="-141" custLinFactNeighborY="311"/>
      <dgm:spPr/>
      <dgm:t>
        <a:bodyPr/>
        <a:lstStyle/>
        <a:p>
          <a:endParaRPr lang="en-US"/>
        </a:p>
      </dgm:t>
    </dgm:pt>
    <dgm:pt modelId="{F1A2CCD2-E2E1-42F4-9AAD-B46274327001}" type="pres">
      <dgm:prSet presAssocID="{BAA1D7C9-D892-4B2F-9004-1CAC944A463B}" presName="connector2" presStyleLbl="sibTrans2D1" presStyleIdx="1" presStyleCnt="3" custLinFactNeighborX="-22427" custLinFactNeighborY="-3659"/>
      <dgm:spPr/>
      <dgm:t>
        <a:bodyPr/>
        <a:lstStyle/>
        <a:p>
          <a:endParaRPr lang="en-US"/>
        </a:p>
      </dgm:t>
    </dgm:pt>
    <dgm:pt modelId="{CFDD44E4-922A-4B11-B9C6-BE1E8CC139D0}" type="pres">
      <dgm:prSet presAssocID="{4BABBCD1-AC4B-4EAB-8C95-15D1E0F3256F}" presName="connector3" presStyleLbl="sibTrans2D1" presStyleIdx="2" presStyleCnt="3" custLinFactNeighborX="-1420" custLinFactNeighborY="1838"/>
      <dgm:spPr/>
      <dgm:t>
        <a:bodyPr/>
        <a:lstStyle/>
        <a:p>
          <a:endParaRPr lang="en-US"/>
        </a:p>
      </dgm:t>
    </dgm:pt>
  </dgm:ptLst>
  <dgm:cxnLst>
    <dgm:cxn modelId="{05048F9F-6A1C-4FE7-A218-D29004A01A81}" type="presOf" srcId="{2A606576-CA85-4FF7-A17F-7D9E8DFC7846}" destId="{F6CCF8A2-3E7A-4DA4-BD77-B42918DCF080}" srcOrd="2" destOrd="0" presId="urn:microsoft.com/office/officeart/2005/8/layout/gear1"/>
    <dgm:cxn modelId="{EB52DE96-1880-468B-8A36-5AB876552F20}" type="presOf" srcId="{A3419F0A-F86B-4825-9D04-76EBD4ACE3FC}" destId="{EF806874-7C7D-49C1-AE82-080DEE1C54A5}" srcOrd="1" destOrd="0" presId="urn:microsoft.com/office/officeart/2005/8/layout/gear1"/>
    <dgm:cxn modelId="{6E097C4C-453F-4D92-BDC2-8B52A9602423}" srcId="{B2858A7D-2CBC-4DE9-9F3C-DA5F81688713}" destId="{2A606576-CA85-4FF7-A17F-7D9E8DFC7846}" srcOrd="2" destOrd="0" parTransId="{5961577A-6B40-4069-9B21-B2FA1749446A}" sibTransId="{4BABBCD1-AC4B-4EAB-8C95-15D1E0F3256F}"/>
    <dgm:cxn modelId="{FDA7F4AF-4049-4520-A322-FB26A1D7605C}" type="presOf" srcId="{A3419F0A-F86B-4825-9D04-76EBD4ACE3FC}" destId="{B13742FD-1341-4999-AA04-051940CB9237}" srcOrd="0" destOrd="0" presId="urn:microsoft.com/office/officeart/2005/8/layout/gear1"/>
    <dgm:cxn modelId="{AFB4BB9F-0FA8-4825-833A-A9A4E4F7EA61}" type="presOf" srcId="{2A606576-CA85-4FF7-A17F-7D9E8DFC7846}" destId="{62EA9508-21BE-4BE4-849A-3D57FB4B722B}" srcOrd="0" destOrd="0" presId="urn:microsoft.com/office/officeart/2005/8/layout/gear1"/>
    <dgm:cxn modelId="{7C6FF52C-57BA-4CC8-97EC-74F58252134D}" srcId="{B2858A7D-2CBC-4DE9-9F3C-DA5F81688713}" destId="{CC5832DD-A0DA-4608-9649-F9FD558BDA6C}" srcOrd="0" destOrd="0" parTransId="{AE50C03C-BE68-4D6A-9412-A0532AAB2A04}" sibTransId="{140C0542-6FA8-48E6-A1B0-D581E81C0694}"/>
    <dgm:cxn modelId="{46AB3529-D25A-4174-8EF6-CD7C38EF3FFB}" type="presOf" srcId="{4BABBCD1-AC4B-4EAB-8C95-15D1E0F3256F}" destId="{CFDD44E4-922A-4B11-B9C6-BE1E8CC139D0}" srcOrd="0" destOrd="0" presId="urn:microsoft.com/office/officeart/2005/8/layout/gear1"/>
    <dgm:cxn modelId="{812643A1-D772-413B-9460-5FEAD2E450D6}" type="presOf" srcId="{140C0542-6FA8-48E6-A1B0-D581E81C0694}" destId="{F71EE582-188F-43B7-9E33-2224D34EDA11}" srcOrd="0" destOrd="0" presId="urn:microsoft.com/office/officeart/2005/8/layout/gear1"/>
    <dgm:cxn modelId="{28D7AACE-A118-4F8F-8C73-CD6ACFC63E58}" type="presOf" srcId="{BAA1D7C9-D892-4B2F-9004-1CAC944A463B}" destId="{F1A2CCD2-E2E1-42F4-9AAD-B46274327001}" srcOrd="0" destOrd="0" presId="urn:microsoft.com/office/officeart/2005/8/layout/gear1"/>
    <dgm:cxn modelId="{FA772273-C6DF-4AE0-ACD0-E5B6FF345BD8}" type="presOf" srcId="{CC5832DD-A0DA-4608-9649-F9FD558BDA6C}" destId="{27739D00-4C48-487F-B1C2-A283F269ACD9}" srcOrd="2" destOrd="0" presId="urn:microsoft.com/office/officeart/2005/8/layout/gear1"/>
    <dgm:cxn modelId="{0FB0D5DA-1417-44DF-9350-323A524F8A31}" type="presOf" srcId="{A3419F0A-F86B-4825-9D04-76EBD4ACE3FC}" destId="{7EBBE6C2-8D33-493D-9ECC-20CFC609082A}" srcOrd="2" destOrd="0" presId="urn:microsoft.com/office/officeart/2005/8/layout/gear1"/>
    <dgm:cxn modelId="{8D26E214-728B-4883-89EE-EAEAD3A2551A}" type="presOf" srcId="{B2858A7D-2CBC-4DE9-9F3C-DA5F81688713}" destId="{F2403B5D-8174-4507-88A5-824202036B0B}" srcOrd="0" destOrd="0" presId="urn:microsoft.com/office/officeart/2005/8/layout/gear1"/>
    <dgm:cxn modelId="{7D842341-1799-4E82-9F5A-60B4EBFCABC3}" srcId="{B2858A7D-2CBC-4DE9-9F3C-DA5F81688713}" destId="{A3419F0A-F86B-4825-9D04-76EBD4ACE3FC}" srcOrd="1" destOrd="0" parTransId="{566147AB-80CE-4CCB-9E57-52F8B99AFC24}" sibTransId="{BAA1D7C9-D892-4B2F-9004-1CAC944A463B}"/>
    <dgm:cxn modelId="{574DDF1E-BF9C-44EA-9A72-F88B0BA3C027}" type="presOf" srcId="{2A606576-CA85-4FF7-A17F-7D9E8DFC7846}" destId="{2E068FDB-ECC8-4032-99E1-8381A4C99113}" srcOrd="3" destOrd="0" presId="urn:microsoft.com/office/officeart/2005/8/layout/gear1"/>
    <dgm:cxn modelId="{8DFD24F7-EC4B-4114-B829-13412A4F01AB}" type="presOf" srcId="{CC5832DD-A0DA-4608-9649-F9FD558BDA6C}" destId="{F5B907B6-27A4-4645-827B-A660DA99096D}" srcOrd="1" destOrd="0" presId="urn:microsoft.com/office/officeart/2005/8/layout/gear1"/>
    <dgm:cxn modelId="{9BA08AC5-1775-48FE-888C-47FC540FEA5E}" type="presOf" srcId="{2A606576-CA85-4FF7-A17F-7D9E8DFC7846}" destId="{F940865D-B6E9-4889-9A30-69CB5FF02040}" srcOrd="1" destOrd="0" presId="urn:microsoft.com/office/officeart/2005/8/layout/gear1"/>
    <dgm:cxn modelId="{4C215B46-7E2C-487C-8D0F-39274A8CD233}" type="presOf" srcId="{CC5832DD-A0DA-4608-9649-F9FD558BDA6C}" destId="{23D5C91E-54D0-4849-B7FD-0D9C4007F3E0}" srcOrd="0" destOrd="0" presId="urn:microsoft.com/office/officeart/2005/8/layout/gear1"/>
    <dgm:cxn modelId="{60D1A134-62CC-4973-A687-58849CD1F905}" type="presParOf" srcId="{F2403B5D-8174-4507-88A5-824202036B0B}" destId="{23D5C91E-54D0-4849-B7FD-0D9C4007F3E0}" srcOrd="0" destOrd="0" presId="urn:microsoft.com/office/officeart/2005/8/layout/gear1"/>
    <dgm:cxn modelId="{F4A186E8-09CB-4FAB-A64F-A7FB5DAE7915}" type="presParOf" srcId="{F2403B5D-8174-4507-88A5-824202036B0B}" destId="{F5B907B6-27A4-4645-827B-A660DA99096D}" srcOrd="1" destOrd="0" presId="urn:microsoft.com/office/officeart/2005/8/layout/gear1"/>
    <dgm:cxn modelId="{03EE359E-D438-498E-8F3B-10F58E7D61AB}" type="presParOf" srcId="{F2403B5D-8174-4507-88A5-824202036B0B}" destId="{27739D00-4C48-487F-B1C2-A283F269ACD9}" srcOrd="2" destOrd="0" presId="urn:microsoft.com/office/officeart/2005/8/layout/gear1"/>
    <dgm:cxn modelId="{38606FE7-D90A-4A08-8767-692A7B17A268}" type="presParOf" srcId="{F2403B5D-8174-4507-88A5-824202036B0B}" destId="{B13742FD-1341-4999-AA04-051940CB9237}" srcOrd="3" destOrd="0" presId="urn:microsoft.com/office/officeart/2005/8/layout/gear1"/>
    <dgm:cxn modelId="{94CEAA54-CC42-47D0-919B-E210AFC3DF42}" type="presParOf" srcId="{F2403B5D-8174-4507-88A5-824202036B0B}" destId="{EF806874-7C7D-49C1-AE82-080DEE1C54A5}" srcOrd="4" destOrd="0" presId="urn:microsoft.com/office/officeart/2005/8/layout/gear1"/>
    <dgm:cxn modelId="{97B7C4DD-511E-4229-AA5B-10C86E0ED7EF}" type="presParOf" srcId="{F2403B5D-8174-4507-88A5-824202036B0B}" destId="{7EBBE6C2-8D33-493D-9ECC-20CFC609082A}" srcOrd="5" destOrd="0" presId="urn:microsoft.com/office/officeart/2005/8/layout/gear1"/>
    <dgm:cxn modelId="{4374496A-F857-4D45-9CD0-DFD45EFB5948}" type="presParOf" srcId="{F2403B5D-8174-4507-88A5-824202036B0B}" destId="{62EA9508-21BE-4BE4-849A-3D57FB4B722B}" srcOrd="6" destOrd="0" presId="urn:microsoft.com/office/officeart/2005/8/layout/gear1"/>
    <dgm:cxn modelId="{CA04FCAD-F138-4EB5-AC50-CDC75B192DF2}" type="presParOf" srcId="{F2403B5D-8174-4507-88A5-824202036B0B}" destId="{F940865D-B6E9-4889-9A30-69CB5FF02040}" srcOrd="7" destOrd="0" presId="urn:microsoft.com/office/officeart/2005/8/layout/gear1"/>
    <dgm:cxn modelId="{FA539FC3-9D34-4A4A-8859-010E7DE0F7B0}" type="presParOf" srcId="{F2403B5D-8174-4507-88A5-824202036B0B}" destId="{F6CCF8A2-3E7A-4DA4-BD77-B42918DCF080}" srcOrd="8" destOrd="0" presId="urn:microsoft.com/office/officeart/2005/8/layout/gear1"/>
    <dgm:cxn modelId="{7BE6946C-E5F4-4BD5-BC43-17B29077AD11}" type="presParOf" srcId="{F2403B5D-8174-4507-88A5-824202036B0B}" destId="{2E068FDB-ECC8-4032-99E1-8381A4C99113}" srcOrd="9" destOrd="0" presId="urn:microsoft.com/office/officeart/2005/8/layout/gear1"/>
    <dgm:cxn modelId="{27648423-8DF7-495A-A24F-9D0FE9234D0D}" type="presParOf" srcId="{F2403B5D-8174-4507-88A5-824202036B0B}" destId="{F71EE582-188F-43B7-9E33-2224D34EDA11}" srcOrd="10" destOrd="0" presId="urn:microsoft.com/office/officeart/2005/8/layout/gear1"/>
    <dgm:cxn modelId="{935A2CD0-0031-4519-95EC-0FADEB9F79E9}" type="presParOf" srcId="{F2403B5D-8174-4507-88A5-824202036B0B}" destId="{F1A2CCD2-E2E1-42F4-9AAD-B46274327001}" srcOrd="11" destOrd="0" presId="urn:microsoft.com/office/officeart/2005/8/layout/gear1"/>
    <dgm:cxn modelId="{95586FCA-1183-4C0E-B204-B9C4F5604B2A}" type="presParOf" srcId="{F2403B5D-8174-4507-88A5-824202036B0B}" destId="{CFDD44E4-922A-4B11-B9C6-BE1E8CC139D0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9F2627-494E-4085-88DB-81AC93694883}">
      <dsp:nvSpPr>
        <dsp:cNvPr id="0" name=""/>
        <dsp:cNvSpPr/>
      </dsp:nvSpPr>
      <dsp:spPr>
        <a:xfrm>
          <a:off x="1600199" y="0"/>
          <a:ext cx="2649711" cy="975360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  <a:alpha val="9000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100" kern="1200" dirty="0" smtClean="0">
              <a:latin typeface="AR Maokai Heavy Big5" pitchFamily="49" charset="-120"/>
              <a:ea typeface="AR Maokai Heavy Big5" pitchFamily="49" charset="-120"/>
            </a:rPr>
            <a:t>歌羅西教會</a:t>
          </a:r>
          <a:endParaRPr lang="en-US" sz="31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1628766" y="28567"/>
        <a:ext cx="2592577" cy="918226"/>
      </dsp:txXfrm>
    </dsp:sp>
    <dsp:sp modelId="{CB2134F3-2CD4-4279-9E96-FA1855B33190}">
      <dsp:nvSpPr>
        <dsp:cNvPr id="0" name=""/>
        <dsp:cNvSpPr/>
      </dsp:nvSpPr>
      <dsp:spPr>
        <a:xfrm>
          <a:off x="4441952" y="0"/>
          <a:ext cx="2340858" cy="97536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6574893"/>
            <a:satOff val="-19575"/>
            <a:lumOff val="-1292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6574893"/>
              <a:satOff val="-19575"/>
              <a:lumOff val="-1292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>
              <a:latin typeface="AR Maokai Heavy Big5" pitchFamily="49" charset="-120"/>
              <a:ea typeface="AR Maokai Heavy Big5" pitchFamily="49" charset="-120"/>
            </a:rPr>
            <a:t>現代的教會</a:t>
          </a:r>
          <a:endParaRPr lang="en-US" sz="30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4470519" y="28567"/>
        <a:ext cx="2283724" cy="918226"/>
      </dsp:txXfrm>
    </dsp:sp>
    <dsp:sp modelId="{C07D40D8-C08D-40D3-862A-BD5859C04F3D}">
      <dsp:nvSpPr>
        <dsp:cNvPr id="0" name=""/>
        <dsp:cNvSpPr/>
      </dsp:nvSpPr>
      <dsp:spPr>
        <a:xfrm>
          <a:off x="3779521" y="4145280"/>
          <a:ext cx="975357" cy="731520"/>
        </a:xfrm>
        <a:prstGeom prst="triangle">
          <a:avLst/>
        </a:prstGeom>
        <a:solidFill>
          <a:srgbClr val="00B0F0">
            <a:alpha val="90000"/>
          </a:srgbClr>
        </a:solidFill>
        <a:ln w="9525" cap="flat" cmpd="sng" algn="ctr">
          <a:solidFill>
            <a:schemeClr val="accent2">
              <a:tint val="40000"/>
              <a:alpha val="90000"/>
              <a:hueOff val="13149785"/>
              <a:satOff val="-39151"/>
              <a:lumOff val="-258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1B7463-06B4-4120-8FE2-0F9072285A26}">
      <dsp:nvSpPr>
        <dsp:cNvPr id="0" name=""/>
        <dsp:cNvSpPr/>
      </dsp:nvSpPr>
      <dsp:spPr>
        <a:xfrm>
          <a:off x="1341127" y="3839016"/>
          <a:ext cx="5852145" cy="296509"/>
        </a:xfrm>
        <a:prstGeom prst="rect">
          <a:avLst/>
        </a:prstGeom>
        <a:solidFill>
          <a:srgbClr val="FFC000">
            <a:alpha val="90000"/>
          </a:srgbClr>
        </a:solidFill>
        <a:ln w="9525" cap="flat" cmpd="sng" algn="ctr">
          <a:solidFill>
            <a:schemeClr val="accent2">
              <a:tint val="40000"/>
              <a:alpha val="90000"/>
              <a:hueOff val="19724678"/>
              <a:satOff val="-58726"/>
              <a:lumOff val="-387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4A4205-D644-45E4-AD07-EB1EA3108415}">
      <dsp:nvSpPr>
        <dsp:cNvPr id="0" name=""/>
        <dsp:cNvSpPr/>
      </dsp:nvSpPr>
      <dsp:spPr>
        <a:xfrm>
          <a:off x="4364738" y="3203082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53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42000"/>
                <a:satMod val="255000"/>
              </a:schemeClr>
            </a:gs>
            <a:gs pos="97000">
              <a:schemeClr val="accent2">
                <a:hueOff val="0"/>
                <a:satOff val="0"/>
                <a:lumOff val="0"/>
                <a:alphaOff val="0"/>
                <a:tint val="53000"/>
                <a:satMod val="26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法輪功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4394068" y="3232412"/>
        <a:ext cx="2282198" cy="542161"/>
      </dsp:txXfrm>
    </dsp:sp>
    <dsp:sp modelId="{E87A925C-5AC1-4785-864E-D01490DDF4B9}">
      <dsp:nvSpPr>
        <dsp:cNvPr id="0" name=""/>
        <dsp:cNvSpPr/>
      </dsp:nvSpPr>
      <dsp:spPr>
        <a:xfrm>
          <a:off x="4364738" y="2555443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2715549"/>
                <a:satOff val="-5241"/>
                <a:lumOff val="-673"/>
                <a:alphaOff val="0"/>
                <a:tint val="35000"/>
                <a:satMod val="253000"/>
              </a:schemeClr>
            </a:gs>
            <a:gs pos="50000">
              <a:schemeClr val="accent2">
                <a:hueOff val="2715549"/>
                <a:satOff val="-5241"/>
                <a:lumOff val="-673"/>
                <a:alphaOff val="0"/>
                <a:tint val="42000"/>
                <a:satMod val="255000"/>
              </a:schemeClr>
            </a:gs>
            <a:gs pos="97000">
              <a:schemeClr val="accent2">
                <a:hueOff val="2715549"/>
                <a:satOff val="-5241"/>
                <a:lumOff val="-673"/>
                <a:alphaOff val="0"/>
                <a:tint val="53000"/>
                <a:satMod val="260000"/>
              </a:schemeClr>
            </a:gs>
            <a:gs pos="100000">
              <a:schemeClr val="accent2">
                <a:hueOff val="2715549"/>
                <a:satOff val="-5241"/>
                <a:lumOff val="-673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佛教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4394068" y="2584773"/>
        <a:ext cx="2282198" cy="542161"/>
      </dsp:txXfrm>
    </dsp:sp>
    <dsp:sp modelId="{08DBE0EE-4407-4937-8A54-28EC205A13B4}">
      <dsp:nvSpPr>
        <dsp:cNvPr id="0" name=""/>
        <dsp:cNvSpPr/>
      </dsp:nvSpPr>
      <dsp:spPr>
        <a:xfrm>
          <a:off x="4364738" y="1907804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5431098"/>
                <a:satOff val="-10482"/>
                <a:lumOff val="-1346"/>
                <a:alphaOff val="0"/>
                <a:tint val="35000"/>
                <a:satMod val="253000"/>
              </a:schemeClr>
            </a:gs>
            <a:gs pos="50000">
              <a:schemeClr val="accent2">
                <a:hueOff val="5431098"/>
                <a:satOff val="-10482"/>
                <a:lumOff val="-1346"/>
                <a:alphaOff val="0"/>
                <a:tint val="42000"/>
                <a:satMod val="255000"/>
              </a:schemeClr>
            </a:gs>
            <a:gs pos="97000">
              <a:schemeClr val="accent2">
                <a:hueOff val="5431098"/>
                <a:satOff val="-10482"/>
                <a:lumOff val="-1346"/>
                <a:alphaOff val="0"/>
                <a:tint val="53000"/>
                <a:satMod val="260000"/>
              </a:schemeClr>
            </a:gs>
            <a:gs pos="100000">
              <a:schemeClr val="accent2">
                <a:hueOff val="5431098"/>
                <a:satOff val="-10482"/>
                <a:lumOff val="-1346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印度教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4394068" y="1937134"/>
        <a:ext cx="2282198" cy="542161"/>
      </dsp:txXfrm>
    </dsp:sp>
    <dsp:sp modelId="{18DD6EDD-0EF5-4121-87A6-B46B709154B1}">
      <dsp:nvSpPr>
        <dsp:cNvPr id="0" name=""/>
        <dsp:cNvSpPr/>
      </dsp:nvSpPr>
      <dsp:spPr>
        <a:xfrm>
          <a:off x="4364738" y="1248460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8146647"/>
                <a:satOff val="-15723"/>
                <a:lumOff val="-2019"/>
                <a:alphaOff val="0"/>
                <a:tint val="35000"/>
                <a:satMod val="253000"/>
              </a:schemeClr>
            </a:gs>
            <a:gs pos="50000">
              <a:schemeClr val="accent2">
                <a:hueOff val="8146647"/>
                <a:satOff val="-15723"/>
                <a:lumOff val="-2019"/>
                <a:alphaOff val="0"/>
                <a:tint val="42000"/>
                <a:satMod val="255000"/>
              </a:schemeClr>
            </a:gs>
            <a:gs pos="97000">
              <a:schemeClr val="accent2">
                <a:hueOff val="8146647"/>
                <a:satOff val="-15723"/>
                <a:lumOff val="-2019"/>
                <a:alphaOff val="0"/>
                <a:tint val="53000"/>
                <a:satMod val="260000"/>
              </a:schemeClr>
            </a:gs>
            <a:gs pos="100000">
              <a:schemeClr val="accent2">
                <a:hueOff val="8146647"/>
                <a:satOff val="-15723"/>
                <a:lumOff val="-2019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伊斯蘭教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4394068" y="1277790"/>
        <a:ext cx="2282198" cy="542161"/>
      </dsp:txXfrm>
    </dsp:sp>
    <dsp:sp modelId="{D98E4492-B1F3-4A6C-B9F1-5C735133400E}">
      <dsp:nvSpPr>
        <dsp:cNvPr id="0" name=""/>
        <dsp:cNvSpPr/>
      </dsp:nvSpPr>
      <dsp:spPr>
        <a:xfrm>
          <a:off x="1828802" y="3203082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10862196"/>
                <a:satOff val="-20963"/>
                <a:lumOff val="-2691"/>
                <a:alphaOff val="0"/>
                <a:tint val="35000"/>
                <a:satMod val="253000"/>
              </a:schemeClr>
            </a:gs>
            <a:gs pos="50000">
              <a:schemeClr val="accent2">
                <a:hueOff val="10862196"/>
                <a:satOff val="-20963"/>
                <a:lumOff val="-2691"/>
                <a:alphaOff val="0"/>
                <a:tint val="42000"/>
                <a:satMod val="255000"/>
              </a:schemeClr>
            </a:gs>
            <a:gs pos="97000">
              <a:schemeClr val="accent2">
                <a:hueOff val="10862196"/>
                <a:satOff val="-20963"/>
                <a:lumOff val="-2691"/>
                <a:alphaOff val="0"/>
                <a:tint val="53000"/>
                <a:satMod val="260000"/>
              </a:schemeClr>
            </a:gs>
            <a:gs pos="100000">
              <a:schemeClr val="accent2">
                <a:hueOff val="10862196"/>
                <a:satOff val="-20963"/>
                <a:lumOff val="-2691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猶太教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1858132" y="3232412"/>
        <a:ext cx="2282198" cy="542161"/>
      </dsp:txXfrm>
    </dsp:sp>
    <dsp:sp modelId="{6336B8A2-AEE6-4631-8E84-34ABFD063F2B}">
      <dsp:nvSpPr>
        <dsp:cNvPr id="0" name=""/>
        <dsp:cNvSpPr/>
      </dsp:nvSpPr>
      <dsp:spPr>
        <a:xfrm>
          <a:off x="1828802" y="2555443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13577746"/>
                <a:satOff val="-26204"/>
                <a:lumOff val="-3364"/>
                <a:alphaOff val="0"/>
                <a:tint val="35000"/>
                <a:satMod val="253000"/>
              </a:schemeClr>
            </a:gs>
            <a:gs pos="50000">
              <a:schemeClr val="accent2">
                <a:hueOff val="13577746"/>
                <a:satOff val="-26204"/>
                <a:lumOff val="-3364"/>
                <a:alphaOff val="0"/>
                <a:tint val="42000"/>
                <a:satMod val="255000"/>
              </a:schemeClr>
            </a:gs>
            <a:gs pos="97000">
              <a:schemeClr val="accent2">
                <a:hueOff val="13577746"/>
                <a:satOff val="-26204"/>
                <a:lumOff val="-3364"/>
                <a:alphaOff val="0"/>
                <a:tint val="53000"/>
                <a:satMod val="260000"/>
              </a:schemeClr>
            </a:gs>
            <a:gs pos="100000">
              <a:schemeClr val="accent2">
                <a:hueOff val="13577746"/>
                <a:satOff val="-26204"/>
                <a:lumOff val="-3364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諾斯底宗教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1858132" y="2584773"/>
        <a:ext cx="2282198" cy="542161"/>
      </dsp:txXfrm>
    </dsp:sp>
    <dsp:sp modelId="{4FBB386B-C5A2-46B9-B3AF-0F7AE46513BC}">
      <dsp:nvSpPr>
        <dsp:cNvPr id="0" name=""/>
        <dsp:cNvSpPr/>
      </dsp:nvSpPr>
      <dsp:spPr>
        <a:xfrm>
          <a:off x="1828802" y="1907804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16293294"/>
                <a:satOff val="-31445"/>
                <a:lumOff val="-4037"/>
                <a:alphaOff val="0"/>
                <a:tint val="35000"/>
                <a:satMod val="253000"/>
              </a:schemeClr>
            </a:gs>
            <a:gs pos="50000">
              <a:schemeClr val="accent2">
                <a:hueOff val="16293294"/>
                <a:satOff val="-31445"/>
                <a:lumOff val="-4037"/>
                <a:alphaOff val="0"/>
                <a:tint val="42000"/>
                <a:satMod val="255000"/>
              </a:schemeClr>
            </a:gs>
            <a:gs pos="97000">
              <a:schemeClr val="accent2">
                <a:hueOff val="16293294"/>
                <a:satOff val="-31445"/>
                <a:lumOff val="-4037"/>
                <a:alphaOff val="0"/>
                <a:tint val="53000"/>
                <a:satMod val="260000"/>
              </a:schemeClr>
            </a:gs>
            <a:gs pos="100000">
              <a:schemeClr val="accent2">
                <a:hueOff val="16293294"/>
                <a:satOff val="-31445"/>
                <a:lumOff val="-4037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占星學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1858132" y="1937134"/>
        <a:ext cx="2282198" cy="542161"/>
      </dsp:txXfrm>
    </dsp:sp>
    <dsp:sp modelId="{09F4D06B-A38D-4F40-9939-A66615017141}">
      <dsp:nvSpPr>
        <dsp:cNvPr id="0" name=""/>
        <dsp:cNvSpPr/>
      </dsp:nvSpPr>
      <dsp:spPr>
        <a:xfrm>
          <a:off x="1828802" y="1248460"/>
          <a:ext cx="2340858" cy="600821"/>
        </a:xfrm>
        <a:prstGeom prst="roundRect">
          <a:avLst/>
        </a:prstGeom>
        <a:gradFill rotWithShape="0">
          <a:gsLst>
            <a:gs pos="0">
              <a:schemeClr val="accent2">
                <a:hueOff val="19008843"/>
                <a:satOff val="-36686"/>
                <a:lumOff val="-4710"/>
                <a:alphaOff val="0"/>
                <a:tint val="35000"/>
                <a:satMod val="253000"/>
              </a:schemeClr>
            </a:gs>
            <a:gs pos="50000">
              <a:schemeClr val="accent2">
                <a:hueOff val="19008843"/>
                <a:satOff val="-36686"/>
                <a:lumOff val="-4710"/>
                <a:alphaOff val="0"/>
                <a:tint val="42000"/>
                <a:satMod val="255000"/>
              </a:schemeClr>
            </a:gs>
            <a:gs pos="97000">
              <a:schemeClr val="accent2">
                <a:hueOff val="19008843"/>
                <a:satOff val="-36686"/>
                <a:lumOff val="-4710"/>
                <a:alphaOff val="0"/>
                <a:tint val="53000"/>
                <a:satMod val="260000"/>
              </a:schemeClr>
            </a:gs>
            <a:gs pos="100000">
              <a:schemeClr val="accent2">
                <a:hueOff val="19008843"/>
                <a:satOff val="-36686"/>
                <a:lumOff val="-4710"/>
                <a:alphaOff val="0"/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AR Maokai Heavy Big5" pitchFamily="49" charset="-120"/>
              <a:ea typeface="AR Maokai Heavy Big5" pitchFamily="49" charset="-120"/>
            </a:rPr>
            <a:t>氾靈論</a:t>
          </a:r>
          <a:endParaRPr lang="en-US" sz="2300" kern="1200" dirty="0">
            <a:latin typeface="AR Maokai Heavy Big5" pitchFamily="49" charset="-120"/>
            <a:ea typeface="AR Maokai Heavy Big5" pitchFamily="49" charset="-120"/>
          </a:endParaRPr>
        </a:p>
      </dsp:txBody>
      <dsp:txXfrm>
        <a:off x="1858132" y="1277790"/>
        <a:ext cx="2282198" cy="5421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D5C91E-54D0-4849-B7FD-0D9C4007F3E0}">
      <dsp:nvSpPr>
        <dsp:cNvPr id="0" name=""/>
        <dsp:cNvSpPr/>
      </dsp:nvSpPr>
      <dsp:spPr>
        <a:xfrm rot="1411412">
          <a:off x="4343426" y="3086100"/>
          <a:ext cx="3771900" cy="3771900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透過禱告</a:t>
          </a:r>
          <a:r>
            <a:rPr lang="en-US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—</a:t>
          </a:r>
          <a:r>
            <a:rPr lang="zh-TW" sz="40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明白上帝旨意</a:t>
          </a:r>
          <a:endParaRPr lang="en-US" sz="40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5114910" y="3972391"/>
        <a:ext cx="2255260" cy="1938834"/>
      </dsp:txXfrm>
    </dsp:sp>
    <dsp:sp modelId="{B13742FD-1341-4999-AA04-051940CB9237}">
      <dsp:nvSpPr>
        <dsp:cNvPr id="0" name=""/>
        <dsp:cNvSpPr/>
      </dsp:nvSpPr>
      <dsp:spPr>
        <a:xfrm>
          <a:off x="1219219" y="2133592"/>
          <a:ext cx="3459476" cy="3322316"/>
        </a:xfrm>
        <a:prstGeom prst="gear6">
          <a:avLst/>
        </a:prstGeom>
        <a:solidFill>
          <a:schemeClr val="bg2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透過讀經</a:t>
          </a:r>
          <a:r>
            <a:rPr 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--</a:t>
          </a:r>
          <a:r>
            <a:rPr lang="zh-TW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認識上帝愈</a:t>
          </a:r>
          <a:r>
            <a:rPr lang="zh-TW" altLang="en-US" sz="32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多愈正確</a:t>
          </a:r>
          <a:endParaRPr lang="en-US" sz="32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>
        <a:off x="2075560" y="2975050"/>
        <a:ext cx="1746794" cy="1639400"/>
      </dsp:txXfrm>
    </dsp:sp>
    <dsp:sp modelId="{62EA9508-21BE-4BE4-849A-3D57FB4B722B}">
      <dsp:nvSpPr>
        <dsp:cNvPr id="0" name=""/>
        <dsp:cNvSpPr/>
      </dsp:nvSpPr>
      <dsp:spPr>
        <a:xfrm rot="20700000">
          <a:off x="3654822" y="302031"/>
          <a:ext cx="2687776" cy="2687776"/>
        </a:xfrm>
        <a:prstGeom prst="gear6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b="1" kern="1200" dirty="0" smtClean="0">
              <a:solidFill>
                <a:schemeClr val="tx1"/>
              </a:solidFill>
              <a:latin typeface="AR Kaiti Medium Big5" pitchFamily="49" charset="-120"/>
              <a:ea typeface="AR Kaiti Medium Big5" pitchFamily="49" charset="-120"/>
            </a:rPr>
            <a:t>透過去行—使我們更加謙卑相愛</a:t>
          </a:r>
          <a:endParaRPr lang="en-US" sz="2800" b="1" kern="1200" dirty="0">
            <a:solidFill>
              <a:schemeClr val="tx1"/>
            </a:solidFill>
            <a:latin typeface="AR Kaiti Medium Big5" pitchFamily="49" charset="-120"/>
            <a:ea typeface="AR Kaiti Medium Big5" pitchFamily="49" charset="-120"/>
          </a:endParaRPr>
        </a:p>
      </dsp:txBody>
      <dsp:txXfrm rot="-20700000">
        <a:off x="4244330" y="891540"/>
        <a:ext cx="1508760" cy="1508760"/>
      </dsp:txXfrm>
    </dsp:sp>
    <dsp:sp modelId="{F71EE582-188F-43B7-9E33-2224D34EDA11}">
      <dsp:nvSpPr>
        <dsp:cNvPr id="0" name=""/>
        <dsp:cNvSpPr/>
      </dsp:nvSpPr>
      <dsp:spPr>
        <a:xfrm>
          <a:off x="3962453" y="2514604"/>
          <a:ext cx="4828032" cy="4828032"/>
        </a:xfrm>
        <a:prstGeom prst="circularArrow">
          <a:avLst>
            <a:gd name="adj1" fmla="val 4687"/>
            <a:gd name="adj2" fmla="val 299029"/>
            <a:gd name="adj3" fmla="val 2556741"/>
            <a:gd name="adj4" fmla="val 15776484"/>
            <a:gd name="adj5" fmla="val 5469"/>
          </a:avLst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2CCD2-E2E1-42F4-9AAD-B46274327001}">
      <dsp:nvSpPr>
        <dsp:cNvPr id="0" name=""/>
        <dsp:cNvSpPr/>
      </dsp:nvSpPr>
      <dsp:spPr>
        <a:xfrm>
          <a:off x="762015" y="1447809"/>
          <a:ext cx="3507867" cy="350786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rgbClr val="00B0F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DD44E4-922A-4B11-B9C6-BE1E8CC139D0}">
      <dsp:nvSpPr>
        <dsp:cNvPr id="0" name=""/>
        <dsp:cNvSpPr/>
      </dsp:nvSpPr>
      <dsp:spPr>
        <a:xfrm>
          <a:off x="2895594" y="-228606"/>
          <a:ext cx="3782187" cy="3782187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23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34A080B2-50C1-4096-AC15-B271E4C989F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9842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5463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1613" y="0"/>
            <a:ext cx="3065462" cy="45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71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4763" y="677863"/>
            <a:ext cx="4529137" cy="33956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4563" y="4298950"/>
            <a:ext cx="5187950" cy="407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99488"/>
            <a:ext cx="3065463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1613" y="8599488"/>
            <a:ext cx="3065462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30" tIns="45215" rIns="90430" bIns="45215" numCol="1" anchor="b" anchorCtr="0" compatLnSpc="1">
            <a:prstTxWarp prst="textNoShape">
              <a:avLst/>
            </a:prstTxWarp>
          </a:bodyPr>
          <a:lstStyle>
            <a:lvl1pPr algn="r" defTabSz="903288">
              <a:defRPr sz="12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  <a:cs typeface="Arial" pitchFamily="34" charset="0"/>
              </a:defRPr>
            </a:lvl1pPr>
          </a:lstStyle>
          <a:p>
            <a:pPr>
              <a:defRPr/>
            </a:pPr>
            <a:fld id="{11743F91-4E02-475F-8708-50C1A7004BE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958274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903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903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903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903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B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74638"/>
            <a:ext cx="7086600" cy="914400"/>
          </a:xfrm>
        </p:spPr>
        <p:txBody>
          <a:bodyPr/>
          <a:lstStyle>
            <a:lvl1pPr>
              <a:defRPr sz="4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876800"/>
          </a:xfrm>
        </p:spPr>
        <p:txBody>
          <a:bodyPr/>
          <a:lstStyle>
            <a:lvl1pPr marL="0" indent="0" algn="l">
              <a:spcBef>
                <a:spcPts val="600"/>
              </a:spcBef>
              <a:buFontTx/>
              <a:buNone/>
              <a:defRPr sz="4200" baseline="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66903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49245EA-4BDD-47B5-9612-34BAAA443092}" type="datetimeFigureOut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1/19/2013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B7FA2CD-AB67-47A6-A02C-FE4E94B5CFF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104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49245EA-4BDD-47B5-9612-34BAAA443092}" type="datetimeFigureOut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1/19/2013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B7FA2CD-AB67-47A6-A02C-FE4E94B5CFF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1048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49245EA-4BDD-47B5-9612-34BAAA443092}" type="datetimeFigureOut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1/19/2013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B7FA2CD-AB67-47A6-A02C-FE4E94B5CFF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1050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49245EA-4BDD-47B5-9612-34BAAA443092}" type="datetimeFigureOut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1/19/2013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B7FA2CD-AB67-47A6-A02C-FE4E94B5CFF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1052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chemeClr val="bg1">
                <a:alpha val="50000"/>
              </a:schemeClr>
            </a:gs>
            <a:gs pos="64999">
              <a:srgbClr val="F0EBD5"/>
            </a:gs>
            <a:gs pos="100000">
              <a:srgbClr val="D1C39F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149245EA-4BDD-47B5-9612-34BAAA443092}" type="datetimeFigureOut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1/19/2013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Arial" charset="0"/>
                <a:cs typeface="+mn-cs"/>
              </a:defRPr>
            </a:lvl1pPr>
            <a:extLst/>
          </a:lstStyle>
          <a:p>
            <a:pPr>
              <a:defRPr/>
            </a:pPr>
            <a:fld id="{8B7FA2CD-AB67-47A6-A02C-FE4E94B5CFF9}" type="slidenum">
              <a:rPr lang="en-US">
                <a:solidFill>
                  <a:srgbClr val="E7DEC9">
                    <a:shade val="50000"/>
                    <a:satMod val="20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kumimoji="0" lang="en-US" sz="180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501054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2743200" y="5943600"/>
            <a:ext cx="3352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zh-TW" altLang="en-US" sz="2400" smtClean="0">
                <a:solidFill>
                  <a:prstClr val="black"/>
                </a:solidFill>
                <a:latin typeface="Arial" charset="0"/>
              </a:rPr>
              <a:t>歌羅西書</a:t>
            </a:r>
            <a:r>
              <a:rPr kumimoji="0" lang="en-US" sz="2400" smtClean="0">
                <a:solidFill>
                  <a:prstClr val="black"/>
                </a:solidFill>
                <a:latin typeface="Arial" charset="0"/>
              </a:rPr>
              <a:t> 1:9-11</a:t>
            </a:r>
            <a:endParaRPr kumimoji="0" lang="en-US" altLang="en-US" sz="2400" smtClean="0">
              <a:solidFill>
                <a:prstClr val="black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sp>
        <p:nvSpPr>
          <p:cNvPr id="21507" name="Rectangle 7"/>
          <p:cNvSpPr>
            <a:spLocks noChangeArrowheads="1"/>
          </p:cNvSpPr>
          <p:nvPr/>
        </p:nvSpPr>
        <p:spPr bwMode="auto">
          <a:xfrm>
            <a:off x="533400" y="685800"/>
            <a:ext cx="8001000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kumimoji="0" lang="zh-TW" altLang="en-US" sz="8800" smtClean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新年的禱告</a:t>
            </a:r>
            <a:endParaRPr kumimoji="0" lang="en-US" altLang="zh-TW" sz="8800" smtClean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1510" name="Picture 6" descr="http://www.thatgalfromsocal.com/wp-content/uploads/2013/01/InkyDeals-Happy-New-Year-2013-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286000"/>
            <a:ext cx="4343400" cy="32575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706" name="Picture 2" descr="http://pic.pimg.tw/z915862011/f4ee8c4f1bb8bb998e79c42d6cc3ecb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609600"/>
            <a:ext cx="7470451" cy="49927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3810000" y="5867400"/>
            <a:ext cx="203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zh-TW" altLang="en-US" sz="3600" smtClean="0">
                <a:solidFill>
                  <a:prstClr val="black"/>
                </a:solidFill>
                <a:latin typeface="Arial" charset="0"/>
              </a:rPr>
              <a:t>樹的年輪</a:t>
            </a:r>
            <a:endParaRPr kumimoji="0" lang="en-US" sz="3600" smtClean="0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457200" y="579438"/>
            <a:ext cx="7519988" cy="76835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>
            <a:spAutoFit/>
          </a:bodyPr>
          <a:lstStyle/>
          <a:p>
            <a:pPr>
              <a:defRPr/>
            </a:pPr>
            <a:r>
              <a:rPr kumimoji="0"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一、充滿後現代氣息的歌羅西</a:t>
            </a:r>
            <a:endParaRPr kumimoji="0" 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457200" y="1752600"/>
          <a:ext cx="8534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381000"/>
            <a:ext cx="6477000" cy="769938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kumimoji="0" lang="zh-TW" altLang="en-US" sz="4400" dirty="0">
                <a:solidFill>
                  <a:srgbClr val="C00000"/>
                </a:solidFill>
                <a:latin typeface="AR Maokai Heavy Big5" pitchFamily="49" charset="-120"/>
                <a:ea typeface="AR Maokai Heavy Big5" pitchFamily="49" charset="-120"/>
              </a:rPr>
              <a:t>二、回歸基本的信仰</a:t>
            </a:r>
            <a:endParaRPr kumimoji="0" lang="en-US" sz="4400" dirty="0">
              <a:solidFill>
                <a:srgbClr val="C00000"/>
              </a:solidFill>
              <a:latin typeface="AR Maokai Heavy Big5" pitchFamily="49" charset="-120"/>
              <a:ea typeface="AR Maokai Heavy Big5" pitchFamily="49" charset="-120"/>
            </a:endParaRPr>
          </a:p>
        </p:txBody>
      </p:sp>
      <p:pic>
        <p:nvPicPr>
          <p:cNvPr id="27653" name="Picture 5" descr="http://allswagga.com/blog/wp-content/uploads/2010/06/vincelombardi-250x2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057400"/>
            <a:ext cx="3386667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19200" y="5334000"/>
            <a:ext cx="26781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sz="2800" smtClean="0">
                <a:solidFill>
                  <a:prstClr val="black"/>
                </a:solidFill>
                <a:latin typeface="Arial" charset="0"/>
              </a:rPr>
              <a:t>Vince Lombardi</a:t>
            </a:r>
          </a:p>
        </p:txBody>
      </p:sp>
      <p:pic>
        <p:nvPicPr>
          <p:cNvPr id="27655" name="Picture 7" descr="http://www.nysun.com/pics/643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600200"/>
            <a:ext cx="2462349" cy="3962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53000" y="5791200"/>
            <a:ext cx="3348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kumimoji="0" lang="en-US" sz="2400" smtClean="0">
                <a:solidFill>
                  <a:prstClr val="black"/>
                </a:solidFill>
                <a:latin typeface="Arial" charset="0"/>
              </a:rPr>
              <a:t>Vince Lombardi</a:t>
            </a:r>
            <a:r>
              <a:rPr kumimoji="0" lang="zh-TW" altLang="en-US" sz="2400" smtClean="0">
                <a:solidFill>
                  <a:prstClr val="black"/>
                </a:solidFill>
                <a:latin typeface="Arial" charset="0"/>
              </a:rPr>
              <a:t> </a:t>
            </a:r>
            <a:r>
              <a:rPr kumimoji="0" lang="en-US" sz="2400" smtClean="0">
                <a:solidFill>
                  <a:prstClr val="black"/>
                </a:solidFill>
                <a:latin typeface="Arial" charset="0"/>
              </a:rPr>
              <a:t>Trophy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3D5C91E-54D0-4849-B7FD-0D9C4007F3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23D5C91E-54D0-4849-B7FD-0D9C4007F3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71EE582-188F-43B7-9E33-2224D34ED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71EE582-188F-43B7-9E33-2224D34EDA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3742FD-1341-4999-AA04-051940CB92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13742FD-1341-4999-AA04-051940CB92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A2CCD2-E2E1-42F4-9AAD-B462743270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1A2CCD2-E2E1-42F4-9AAD-B462743270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2EA9508-21BE-4BE4-849A-3D57FB4B72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62EA9508-21BE-4BE4-849A-3D57FB4B72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FDD44E4-922A-4B11-B9C6-BE1E8CC139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CFDD44E4-922A-4B11-B9C6-BE1E8CC139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Designs\Lock And Key.pot</Template>
  <TotalTime>31052</TotalTime>
  <Words>116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Solstice</vt:lpstr>
      <vt:lpstr>1_Solstice</vt:lpstr>
      <vt:lpstr>2_Solstice</vt:lpstr>
      <vt:lpstr>3_Solstice</vt:lpstr>
      <vt:lpstr>4_Solstice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08/22/2010 FPCOC Sunday Worship</dc:title>
  <dc:creator>tai</dc:creator>
  <cp:lastModifiedBy>Jonathan</cp:lastModifiedBy>
  <cp:revision>3479</cp:revision>
  <dcterms:created xsi:type="dcterms:W3CDTF">2005-02-27T07:43:32Z</dcterms:created>
  <dcterms:modified xsi:type="dcterms:W3CDTF">2013-01-20T04:35:18Z</dcterms:modified>
</cp:coreProperties>
</file>