
<file path=[Content_Types].xml><?xml version="1.0" encoding="utf-8"?>
<Types xmlns="http://schemas.openxmlformats.org/package/2006/content-types">
  <Default Extension="png" ContentType="image/png"/>
  <Default Extension="jpeg" ContentType="image/jpeg"/>
  <Default Extension="rels" ContentType="application/vnd.openxmlformats-package.relationships+xml"/>
  <Default Extension="xml" ContentType="application/xml"/>
  <Override PartName="/ppt/presentation.xml" ContentType="application/vnd.openxmlformats-officedocument.presentationml.presentation.main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slides/slide5.xml" ContentType="application/vnd.openxmlformats-officedocument.presentationml.slide+xml"/>
  <Override PartName="/ppt/slides/slide6.xml" ContentType="application/vnd.openxmlformats-officedocument.presentationml.slide+xml"/>
  <Override PartName="/ppt/slides/slide7.xml" ContentType="application/vnd.openxmlformats-officedocument.presentationml.slide+xml"/>
  <Override PartName="/ppt/slides/slide8.xml" ContentType="application/vnd.openxmlformats-officedocument.presentationml.slide+xml"/>
  <Override PartName="/ppt/slides/slide9.xml" ContentType="application/vnd.openxmlformats-officedocument.presentationml.slide+xml"/>
  <Override PartName="/ppt/slides/slide10.xml" ContentType="application/vnd.openxmlformats-officedocument.presentationml.slide+xml"/>
  <Override PartName="/ppt/slides/slide11.xml" ContentType="application/vnd.openxmlformats-officedocument.presentationml.slide+xml"/>
  <Override PartName="/ppt/slides/slide12.xml" ContentType="application/vnd.openxmlformats-officedocument.presentationml.slide+xml"/>
  <Override PartName="/ppt/handoutMasters/handoutMaster1.xml" ContentType="application/vnd.openxmlformats-officedocument.presentationml.handoutMaster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ppt/theme/theme2.xml" ContentType="application/vnd.openxmlformats-officedocument.theme+xml"/>
  <Override PartName="/ppt/diagrams/data1.xml" ContentType="application/vnd.openxmlformats-officedocument.drawingml.diagramData+xml"/>
  <Override PartName="/ppt/diagrams/layout1.xml" ContentType="application/vnd.openxmlformats-officedocument.drawingml.diagramLayout+xml"/>
  <Override PartName="/ppt/diagrams/quickStyle1.xml" ContentType="application/vnd.openxmlformats-officedocument.drawingml.diagramStyle+xml"/>
  <Override PartName="/ppt/diagrams/colors1.xml" ContentType="application/vnd.openxmlformats-officedocument.drawingml.diagramColors+xml"/>
  <Override PartName="/ppt/diagrams/drawing1.xml" ContentType="application/vnd.ms-office.drawingml.diagramDrawing+xml"/>
  <Override PartName="/ppt/diagrams/data2.xml" ContentType="application/vnd.openxmlformats-officedocument.drawingml.diagramData+xml"/>
  <Override PartName="/ppt/diagrams/layout2.xml" ContentType="application/vnd.openxmlformats-officedocument.drawingml.diagramLayout+xml"/>
  <Override PartName="/ppt/diagrams/quickStyle2.xml" ContentType="application/vnd.openxmlformats-officedocument.drawingml.diagramStyle+xml"/>
  <Override PartName="/ppt/diagrams/colors2.xml" ContentType="application/vnd.openxmlformats-officedocument.drawingml.diagramColors+xml"/>
  <Override PartName="/ppt/diagrams/drawing2.xml" ContentType="application/vnd.ms-office.drawingml.diagramDrawing+xml"/>
  <Override PartName="/ppt/diagrams/data3.xml" ContentType="application/vnd.openxmlformats-officedocument.drawingml.diagramData+xml"/>
  <Override PartName="/ppt/diagrams/layout3.xml" ContentType="application/vnd.openxmlformats-officedocument.drawingml.diagramLayout+xml"/>
  <Override PartName="/ppt/diagrams/quickStyle3.xml" ContentType="application/vnd.openxmlformats-officedocument.drawingml.diagramStyle+xml"/>
  <Override PartName="/ppt/diagrams/colors3.xml" ContentType="application/vnd.openxmlformats-officedocument.drawingml.diagramColors+xml"/>
  <Override PartName="/ppt/diagrams/drawing3.xml" ContentType="application/vnd.ms-office.drawingml.diagramDrawing+xml"/>
  <Override PartName="/docProps/core.xml" ContentType="application/vnd.openxmlformats-package.core-properties+xml"/>
  <Override PartName="/docProps/app.xml" ContentType="application/vnd.openxmlformats-officedocument.extended-properties+xml"/>
</Types>
</file>

<file path=_rels/.rels><?xml version="1.0" encoding="UTF-8" standalone="yes"?>
<Relationships xmlns="http://schemas.openxmlformats.org/package/2006/relationships"><Relationship Id="rId3" Type="http://schemas.openxmlformats.org/package/2006/relationships/metadata/core-properties" Target="docProps/core.xml"/><Relationship Id="rId2" Type="http://schemas.openxmlformats.org/package/2006/relationships/metadata/thumbnail" Target="docProps/thumbnail.jpeg"/><Relationship Id="rId1" Type="http://schemas.openxmlformats.org/officeDocument/2006/relationships/officeDocument" Target="ppt/presentation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>
  <p:sldMasterIdLst>
    <p:sldMasterId id="2147483648" r:id="rId1"/>
  </p:sldMasterIdLst>
  <p:handoutMasterIdLst>
    <p:handoutMasterId r:id="rId14"/>
  </p:handoutMasterIdLst>
  <p:sldIdLst>
    <p:sldId id="336" r:id="rId2"/>
    <p:sldId id="349" r:id="rId3"/>
    <p:sldId id="353" r:id="rId4"/>
    <p:sldId id="342" r:id="rId5"/>
    <p:sldId id="348" r:id="rId6"/>
    <p:sldId id="343" r:id="rId7"/>
    <p:sldId id="355" r:id="rId8"/>
    <p:sldId id="279" r:id="rId9"/>
    <p:sldId id="352" r:id="rId10"/>
    <p:sldId id="341" r:id="rId11"/>
    <p:sldId id="345" r:id="rId12"/>
    <p:sldId id="354" r:id="rId13"/>
  </p:sldIdLst>
  <p:sldSz cx="9144000" cy="6858000" type="screen4x3"/>
  <p:notesSz cx="7102475" cy="9388475"/>
  <p:defaultTextStyle>
    <a:defPPr>
      <a:defRPr lang="en-US"/>
    </a:defPPr>
    <a:lvl1pPr algn="l" rtl="0" fontAlgn="base">
      <a:spcBef>
        <a:spcPct val="0"/>
      </a:spcBef>
      <a:spcAft>
        <a:spcPct val="0"/>
      </a:spcAft>
      <a:defRPr kern="1200">
        <a:solidFill>
          <a:schemeClr val="tx1"/>
        </a:solidFill>
        <a:latin typeface="Arial" charset="0"/>
        <a:ea typeface="+mn-ea"/>
        <a:cs typeface="Arial" charset="0"/>
      </a:defRPr>
    </a:lvl1pPr>
    <a:lvl2pPr marL="457200" algn="l" rtl="0" fontAlgn="base">
      <a:spcBef>
        <a:spcPct val="0"/>
      </a:spcBef>
      <a:spcAft>
        <a:spcPct val="0"/>
      </a:spcAft>
      <a:defRPr kern="1200">
        <a:solidFill>
          <a:schemeClr val="tx1"/>
        </a:solidFill>
        <a:latin typeface="Arial" charset="0"/>
        <a:ea typeface="+mn-ea"/>
        <a:cs typeface="Arial" charset="0"/>
      </a:defRPr>
    </a:lvl2pPr>
    <a:lvl3pPr marL="914400" algn="l" rtl="0" fontAlgn="base">
      <a:spcBef>
        <a:spcPct val="0"/>
      </a:spcBef>
      <a:spcAft>
        <a:spcPct val="0"/>
      </a:spcAft>
      <a:defRPr kern="1200">
        <a:solidFill>
          <a:schemeClr val="tx1"/>
        </a:solidFill>
        <a:latin typeface="Arial" charset="0"/>
        <a:ea typeface="+mn-ea"/>
        <a:cs typeface="Arial" charset="0"/>
      </a:defRPr>
    </a:lvl3pPr>
    <a:lvl4pPr marL="1371600" algn="l" rtl="0" fontAlgn="base">
      <a:spcBef>
        <a:spcPct val="0"/>
      </a:spcBef>
      <a:spcAft>
        <a:spcPct val="0"/>
      </a:spcAft>
      <a:defRPr kern="1200">
        <a:solidFill>
          <a:schemeClr val="tx1"/>
        </a:solidFill>
        <a:latin typeface="Arial" charset="0"/>
        <a:ea typeface="+mn-ea"/>
        <a:cs typeface="Arial" charset="0"/>
      </a:defRPr>
    </a:lvl4pPr>
    <a:lvl5pPr marL="1828800" algn="l" rtl="0" fontAlgn="base">
      <a:spcBef>
        <a:spcPct val="0"/>
      </a:spcBef>
      <a:spcAft>
        <a:spcPct val="0"/>
      </a:spcAft>
      <a:defRPr kern="1200">
        <a:solidFill>
          <a:schemeClr val="tx1"/>
        </a:solidFill>
        <a:latin typeface="Arial" charset="0"/>
        <a:ea typeface="+mn-ea"/>
        <a:cs typeface="Arial" charset="0"/>
      </a:defRPr>
    </a:lvl5pPr>
    <a:lvl6pPr marL="2286000" algn="l" defTabSz="914400" rtl="0" eaLnBrk="1" latinLnBrk="0" hangingPunct="1">
      <a:defRPr kern="1200">
        <a:solidFill>
          <a:schemeClr val="tx1"/>
        </a:solidFill>
        <a:latin typeface="Arial" charset="0"/>
        <a:ea typeface="+mn-ea"/>
        <a:cs typeface="Arial" charset="0"/>
      </a:defRPr>
    </a:lvl6pPr>
    <a:lvl7pPr marL="2743200" algn="l" defTabSz="914400" rtl="0" eaLnBrk="1" latinLnBrk="0" hangingPunct="1">
      <a:defRPr kern="1200">
        <a:solidFill>
          <a:schemeClr val="tx1"/>
        </a:solidFill>
        <a:latin typeface="Arial" charset="0"/>
        <a:ea typeface="+mn-ea"/>
        <a:cs typeface="Arial" charset="0"/>
      </a:defRPr>
    </a:lvl7pPr>
    <a:lvl8pPr marL="3200400" algn="l" defTabSz="914400" rtl="0" eaLnBrk="1" latinLnBrk="0" hangingPunct="1">
      <a:defRPr kern="1200">
        <a:solidFill>
          <a:schemeClr val="tx1"/>
        </a:solidFill>
        <a:latin typeface="Arial" charset="0"/>
        <a:ea typeface="+mn-ea"/>
        <a:cs typeface="Arial" charset="0"/>
      </a:defRPr>
    </a:lvl8pPr>
    <a:lvl9pPr marL="3657600" algn="l" defTabSz="914400" rtl="0" eaLnBrk="1" latinLnBrk="0" hangingPunct="1">
      <a:defRPr kern="1200">
        <a:solidFill>
          <a:schemeClr val="tx1"/>
        </a:solidFill>
        <a:latin typeface="Arial" charset="0"/>
        <a:ea typeface="+mn-ea"/>
        <a:cs typeface="Arial" charset="0"/>
      </a:defRPr>
    </a:lvl9pPr>
  </p:defaultTextStyle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showPr showNarration="1">
    <p:present/>
    <p:sldAll/>
    <p:penClr>
      <a:srgbClr val="FF0000"/>
    </p:penClr>
    <p:extLst>
      <p:ext uri="{EC167BDD-8182-4AB7-AECC-EB403E3ABB37}">
        <p14:laserClr xmlns:p14="http://schemas.microsoft.com/office/powerpoint/2010/main">
          <a:srgbClr val="FF0000"/>
        </p14:laserClr>
      </p:ext>
      <p:ext uri="{2FDB2607-1784-4EEB-B798-7EB5836EED8A}">
        <p14:showMediaCtrls xmlns:p14="http://schemas.microsoft.com/office/powerpoint/2010/main" val="1"/>
      </p:ext>
    </p:extLst>
  </p:showPr>
  <p:clrMru>
    <a:srgbClr val="FCD0E4"/>
    <a:srgbClr val="FFFF99"/>
    <a:srgbClr val="CC9900"/>
  </p:clrMru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220"/>
    </p:ext>
  </p:extLst>
</p:presentationPr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 lastView="sldThumbnailView">
  <p:normalViewPr>
    <p:restoredLeft sz="15620"/>
    <p:restoredTop sz="94660"/>
  </p:normalViewPr>
  <p:slideViewPr>
    <p:cSldViewPr>
      <p:cViewPr>
        <p:scale>
          <a:sx n="60" d="100"/>
          <a:sy n="60" d="100"/>
        </p:scale>
        <p:origin x="-510" y="18"/>
      </p:cViewPr>
      <p:guideLst>
        <p:guide orient="horz" pos="2160"/>
        <p:guide pos="2880"/>
      </p:guideLst>
    </p:cSldViewPr>
  </p:slideViewPr>
  <p:notesTextViewPr>
    <p:cViewPr>
      <p:scale>
        <a:sx n="100" d="100"/>
        <a:sy n="100" d="100"/>
      </p:scale>
      <p:origin x="0" y="0"/>
    </p:cViewPr>
  </p:notesTextViewPr>
  <p:gridSpacing cx="76200" cy="76200"/>
</p:viewPr>
</file>

<file path=ppt/_rels/presentation.xml.rels><?xml version="1.0" encoding="UTF-8" standalone="yes"?>
<Relationships xmlns="http://schemas.openxmlformats.org/package/2006/relationships"><Relationship Id="rId8" Type="http://schemas.openxmlformats.org/officeDocument/2006/relationships/slide" Target="slides/slide7.xml"/><Relationship Id="rId13" Type="http://schemas.openxmlformats.org/officeDocument/2006/relationships/slide" Target="slides/slide12.xml"/><Relationship Id="rId18" Type="http://schemas.openxmlformats.org/officeDocument/2006/relationships/tableStyles" Target="tableStyles.xml"/><Relationship Id="rId3" Type="http://schemas.openxmlformats.org/officeDocument/2006/relationships/slide" Target="slides/slide2.xml"/><Relationship Id="rId7" Type="http://schemas.openxmlformats.org/officeDocument/2006/relationships/slide" Target="slides/slide6.xml"/><Relationship Id="rId12" Type="http://schemas.openxmlformats.org/officeDocument/2006/relationships/slide" Target="slides/slide11.xml"/><Relationship Id="rId17" Type="http://schemas.openxmlformats.org/officeDocument/2006/relationships/theme" Target="theme/theme1.xml"/><Relationship Id="rId2" Type="http://schemas.openxmlformats.org/officeDocument/2006/relationships/slide" Target="slides/slide1.xml"/><Relationship Id="rId16" Type="http://schemas.openxmlformats.org/officeDocument/2006/relationships/viewProps" Target="viewProps.xml"/><Relationship Id="rId1" Type="http://schemas.openxmlformats.org/officeDocument/2006/relationships/slideMaster" Target="slideMasters/slideMaster1.xml"/><Relationship Id="rId6" Type="http://schemas.openxmlformats.org/officeDocument/2006/relationships/slide" Target="slides/slide5.xml"/><Relationship Id="rId11" Type="http://schemas.openxmlformats.org/officeDocument/2006/relationships/slide" Target="slides/slide10.xml"/><Relationship Id="rId5" Type="http://schemas.openxmlformats.org/officeDocument/2006/relationships/slide" Target="slides/slide4.xml"/><Relationship Id="rId15" Type="http://schemas.openxmlformats.org/officeDocument/2006/relationships/presProps" Target="presProps.xml"/><Relationship Id="rId10" Type="http://schemas.openxmlformats.org/officeDocument/2006/relationships/slide" Target="slides/slide9.xml"/><Relationship Id="rId4" Type="http://schemas.openxmlformats.org/officeDocument/2006/relationships/slide" Target="slides/slide3.xml"/><Relationship Id="rId9" Type="http://schemas.openxmlformats.org/officeDocument/2006/relationships/slide" Target="slides/slide8.xml"/><Relationship Id="rId14" Type="http://schemas.openxmlformats.org/officeDocument/2006/relationships/handoutMaster" Target="handoutMasters/handoutMaster1.xml"/></Relationships>
</file>

<file path=ppt/diagrams/colors1.xml><?xml version="1.0" encoding="utf-8"?>
<dgm:colorsDef xmlns:dgm="http://schemas.openxmlformats.org/drawingml/2006/diagram" xmlns:a="http://schemas.openxmlformats.org/drawingml/2006/main" uniqueId="urn:microsoft.com/office/officeart/2005/8/colors/colorful1#1">
  <dgm:title val=""/>
  <dgm:desc val=""/>
  <dgm:catLst>
    <dgm:cat type="colorful" pri="10100"/>
  </dgm:catLst>
  <dgm:styleLbl name="node0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node1">
    <dgm:fillClrLst meth="repeat">
      <a:schemeClr val="accent2"/>
      <a:schemeClr val="accent3"/>
      <a:schemeClr val="accent4"/>
      <a:schemeClr val="accent5"/>
      <a:schemeClr val="accent6"/>
    </dgm:fillClrLst>
    <dgm:linClrLst meth="repeat">
      <a:schemeClr val="lt1"/>
    </dgm:linClrLst>
    <dgm:effectClrLst/>
    <dgm:txLinClrLst/>
    <dgm:txFillClrLst/>
    <dgm:txEffectClrLst/>
  </dgm:styleLbl>
  <dgm:styleLbl name="alignNode1">
    <dgm:fillClrLst meth="repeat">
      <a:schemeClr val="accent2"/>
      <a:schemeClr val="accent3"/>
      <a:schemeClr val="accent4"/>
      <a:schemeClr val="accent5"/>
      <a:schemeClr val="accent6"/>
    </dgm:fillClrLst>
    <dgm:linClrLst meth="repeat">
      <a:schemeClr val="accent2"/>
      <a:schemeClr val="accent3"/>
      <a:schemeClr val="accent4"/>
      <a:schemeClr val="accent5"/>
      <a:schemeClr val="accent6"/>
    </dgm:linClrLst>
    <dgm:effectClrLst/>
    <dgm:txLinClrLst/>
    <dgm:txFillClrLst/>
    <dgm:txEffectClrLst/>
  </dgm:styleLbl>
  <dgm:styleLbl name="lnNode1">
    <dgm:fillClrLst meth="repeat">
      <a:schemeClr val="accent2"/>
      <a:schemeClr val="accent3"/>
      <a:schemeClr val="accent4"/>
      <a:schemeClr val="accent5"/>
      <a:schemeClr val="accent6"/>
    </dgm:fillClrLst>
    <dgm:linClrLst meth="repeat">
      <a:schemeClr val="lt1"/>
    </dgm:linClrLst>
    <dgm:effectClrLst/>
    <dgm:txLinClrLst/>
    <dgm:txFillClrLst/>
    <dgm:txEffectClrLst/>
  </dgm:styleLbl>
  <dgm:styleLbl name="vennNode1">
    <dgm:fillClrLst meth="repeat">
      <a:schemeClr val="accent2">
        <a:alpha val="50000"/>
      </a:schemeClr>
      <a:schemeClr val="accent3">
        <a:alpha val="50000"/>
      </a:schemeClr>
      <a:schemeClr val="accent4">
        <a:alpha val="50000"/>
      </a:schemeClr>
      <a:schemeClr val="accent5">
        <a:alpha val="50000"/>
      </a:schemeClr>
      <a:schemeClr val="accent6">
        <a:alpha val="50000"/>
      </a:schemeClr>
    </dgm:fillClrLst>
    <dgm:linClrLst meth="repeat">
      <a:schemeClr val="lt1"/>
    </dgm:linClrLst>
    <dgm:effectClrLst/>
    <dgm:txLinClrLst/>
    <dgm:txFillClrLst/>
    <dgm:txEffectClrLst/>
  </dgm:styleLbl>
  <dgm:styleLbl name="node2">
    <dgm:fillClrLst>
      <a:schemeClr val="accent2"/>
    </dgm:fillClrLst>
    <dgm:linClrLst meth="repeat">
      <a:schemeClr val="lt1"/>
    </dgm:linClrLst>
    <dgm:effectClrLst/>
    <dgm:txLinClrLst/>
    <dgm:txFillClrLst/>
    <dgm:txEffectClrLst/>
  </dgm:styleLbl>
  <dgm:styleLbl name="node3">
    <dgm:fillClrLst>
      <a:schemeClr val="accent3"/>
    </dgm:fillClrLst>
    <dgm:linClrLst meth="repeat">
      <a:schemeClr val="lt1"/>
    </dgm:linClrLst>
    <dgm:effectClrLst/>
    <dgm:txLinClrLst/>
    <dgm:txFillClrLst/>
    <dgm:txEffectClrLst/>
  </dgm:styleLbl>
  <dgm:styleLbl name="node4">
    <dgm:fillClrLst>
      <a:schemeClr val="accent4"/>
    </dgm:fillClrLst>
    <dgm:linClrLst meth="repeat">
      <a:schemeClr val="lt1"/>
    </dgm:linClrLst>
    <dgm:effectClrLst/>
    <dgm:txLinClrLst/>
    <dgm:txFillClrLst/>
    <dgm:txEffectClrLst/>
  </dgm:styleLbl>
  <dgm:styleLbl name="fgImgPlace1">
    <dgm:fillClrLst meth="repeat">
      <a:schemeClr val="accent2">
        <a:tint val="50000"/>
      </a:schemeClr>
      <a:schemeClr val="accent3">
        <a:tint val="50000"/>
      </a:schemeClr>
      <a:schemeClr val="accent4">
        <a:tint val="50000"/>
      </a:schemeClr>
      <a:schemeClr val="accent5">
        <a:tint val="50000"/>
      </a:schemeClr>
      <a:schemeClr val="accent6">
        <a:tint val="50000"/>
      </a:schemeClr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alignImgPlace1">
    <dgm:fillClrLst>
      <a:schemeClr val="accent1">
        <a:tint val="50000"/>
      </a:schemeClr>
      <a:schemeClr val="accent1">
        <a:tint val="20000"/>
      </a:schemeClr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bgImgPlace1">
    <dgm:fillClrLst>
      <a:schemeClr val="accent1">
        <a:tint val="50000"/>
      </a:schemeClr>
      <a:schemeClr val="accent1">
        <a:tint val="20000"/>
      </a:schemeClr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sibTrans2D1">
    <dgm:fillClrLst meth="repeat">
      <a:schemeClr val="accent2"/>
      <a:schemeClr val="accent3"/>
      <a:schemeClr val="accent4"/>
      <a:schemeClr val="accent5"/>
      <a:schemeClr val="accent6"/>
    </dgm:fillClrLst>
    <dgm:linClrLst meth="cycle">
      <a:schemeClr val="lt1"/>
    </dgm:linClrLst>
    <dgm:effectClrLst/>
    <dgm:txLinClrLst/>
    <dgm:txFillClrLst/>
    <dgm:txEffectClrLst/>
  </dgm:styleLbl>
  <dgm:styleLbl name="fgSibTrans2D1">
    <dgm:fillClrLst meth="repeat">
      <a:schemeClr val="accent2"/>
      <a:schemeClr val="accent3"/>
      <a:schemeClr val="accent4"/>
      <a:schemeClr val="accent5"/>
      <a:schemeClr val="accent6"/>
    </dgm:fillClrLst>
    <dgm:linClrLst meth="cycle">
      <a:schemeClr val="lt1"/>
    </dgm:linClrLst>
    <dgm:effectClrLst/>
    <dgm:txLinClrLst/>
    <dgm:txFillClrLst meth="repeat">
      <a:schemeClr val="lt1"/>
    </dgm:txFillClrLst>
    <dgm:txEffectClrLst/>
  </dgm:styleLbl>
  <dgm:styleLbl name="bgSibTrans2D1">
    <dgm:fillClrLst meth="repeat">
      <a:schemeClr val="accent2"/>
      <a:schemeClr val="accent3"/>
      <a:schemeClr val="accent4"/>
      <a:schemeClr val="accent5"/>
      <a:schemeClr val="accent6"/>
    </dgm:fillClrLst>
    <dgm:linClrLst meth="cycle">
      <a:schemeClr val="lt1"/>
    </dgm:linClrLst>
    <dgm:effectClrLst/>
    <dgm:txLinClrLst/>
    <dgm:txFillClrLst meth="repeat">
      <a:schemeClr val="lt1"/>
    </dgm:txFillClrLst>
    <dgm:txEffectClrLst/>
  </dgm:styleLbl>
  <dgm:styleLbl name="sibTrans1D1">
    <dgm:fillClrLst meth="repeat">
      <a:schemeClr val="accent2"/>
      <a:schemeClr val="accent3"/>
      <a:schemeClr val="accent4"/>
      <a:schemeClr val="accent5"/>
      <a:schemeClr val="accent6"/>
    </dgm:fillClrLst>
    <dgm:linClrLst meth="repeat">
      <a:schemeClr val="accent2"/>
      <a:schemeClr val="accent3"/>
      <a:schemeClr val="accent4"/>
      <a:schemeClr val="accent5"/>
      <a:schemeClr val="accent6"/>
    </dgm:linClrLst>
    <dgm:effectClrLst/>
    <dgm:txLinClrLst/>
    <dgm:txFillClrLst meth="repeat">
      <a:schemeClr val="tx1"/>
    </dgm:txFillClrLst>
    <dgm:txEffectClrLst/>
  </dgm:styleLbl>
  <dgm:styleLbl name="callout">
    <dgm:fillClrLst meth="repeat">
      <a:schemeClr val="accent2"/>
    </dgm:fillClrLst>
    <dgm:linClrLst meth="repeat">
      <a:schemeClr val="accent2">
        <a:tint val="50000"/>
      </a:schemeClr>
    </dgm:linClrLst>
    <dgm:effectClrLst/>
    <dgm:txLinClrLst/>
    <dgm:txFillClrLst meth="repeat">
      <a:schemeClr val="tx1"/>
    </dgm:txFillClrLst>
    <dgm:txEffectClrLst/>
  </dgm:styleLbl>
  <dgm:styleLbl name="asst0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asst1">
    <dgm:fillClrLst meth="repeat">
      <a:schemeClr val="accent2"/>
    </dgm:fillClrLst>
    <dgm:linClrLst meth="repeat">
      <a:schemeClr val="lt1"/>
    </dgm:linClrLst>
    <dgm:effectClrLst/>
    <dgm:txLinClrLst/>
    <dgm:txFillClrLst/>
    <dgm:txEffectClrLst/>
  </dgm:styleLbl>
  <dgm:styleLbl name="asst2">
    <dgm:fillClrLst>
      <a:schemeClr val="accent3"/>
    </dgm:fillClrLst>
    <dgm:linClrLst meth="repeat">
      <a:schemeClr val="lt1"/>
    </dgm:linClrLst>
    <dgm:effectClrLst/>
    <dgm:txLinClrLst/>
    <dgm:txFillClrLst/>
    <dgm:txEffectClrLst/>
  </dgm:styleLbl>
  <dgm:styleLbl name="asst3">
    <dgm:fillClrLst>
      <a:schemeClr val="accent4"/>
    </dgm:fillClrLst>
    <dgm:linClrLst meth="repeat">
      <a:schemeClr val="lt1"/>
    </dgm:linClrLst>
    <dgm:effectClrLst/>
    <dgm:txLinClrLst/>
    <dgm:txFillClrLst/>
    <dgm:txEffectClrLst/>
  </dgm:styleLbl>
  <dgm:styleLbl name="asst4">
    <dgm:fillClrLst>
      <a:schemeClr val="accent5"/>
    </dgm:fillClrLst>
    <dgm:linClrLst meth="repeat">
      <a:schemeClr val="lt1"/>
    </dgm:linClrLst>
    <dgm:effectClrLst/>
    <dgm:txLinClrLst/>
    <dgm:txFillClrLst/>
    <dgm:txEffectClrLst/>
  </dgm:styleLbl>
  <dgm:styleLbl name="parChTrans2D1">
    <dgm:fillClrLst meth="repeat">
      <a:schemeClr val="accent2"/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parChTrans2D2">
    <dgm:fillClrLst meth="repeat">
      <a:schemeClr val="accent3"/>
    </dgm:fillClrLst>
    <dgm:linClrLst meth="repeat">
      <a:schemeClr val="lt1"/>
    </dgm:linClrLst>
    <dgm:effectClrLst/>
    <dgm:txLinClrLst/>
    <dgm:txFillClrLst/>
    <dgm:txEffectClrLst/>
  </dgm:styleLbl>
  <dgm:styleLbl name="parChTrans2D3">
    <dgm:fillClrLst meth="repeat">
      <a:schemeClr val="accent4"/>
    </dgm:fillClrLst>
    <dgm:linClrLst meth="repeat">
      <a:schemeClr val="lt1"/>
    </dgm:linClrLst>
    <dgm:effectClrLst/>
    <dgm:txLinClrLst/>
    <dgm:txFillClrLst/>
    <dgm:txEffectClrLst/>
  </dgm:styleLbl>
  <dgm:styleLbl name="parChTrans2D4">
    <dgm:fillClrLst meth="repeat">
      <a:schemeClr val="accent5"/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parChTrans1D1">
    <dgm:fillClrLst meth="repeat">
      <a:schemeClr val="accent2"/>
    </dgm:fillClrLst>
    <dgm:linClrLst meth="repeat">
      <a:schemeClr val="accent1"/>
    </dgm:linClrLst>
    <dgm:effectClrLst/>
    <dgm:txLinClrLst/>
    <dgm:txFillClrLst meth="repeat">
      <a:schemeClr val="tx1"/>
    </dgm:txFillClrLst>
    <dgm:txEffectClrLst/>
  </dgm:styleLbl>
  <dgm:styleLbl name="parChTrans1D2">
    <dgm:fillClrLst meth="repeat">
      <a:schemeClr val="accent3">
        <a:tint val="90000"/>
      </a:schemeClr>
    </dgm:fillClrLst>
    <dgm:linClrLst meth="repeat">
      <a:schemeClr val="accent2"/>
    </dgm:linClrLst>
    <dgm:effectClrLst/>
    <dgm:txLinClrLst/>
    <dgm:txFillClrLst meth="repeat">
      <a:schemeClr val="tx1"/>
    </dgm:txFillClrLst>
    <dgm:txEffectClrLst/>
  </dgm:styleLbl>
  <dgm:styleLbl name="parChTrans1D3">
    <dgm:fillClrLst meth="repeat">
      <a:schemeClr val="accent4">
        <a:tint val="70000"/>
      </a:schemeClr>
    </dgm:fillClrLst>
    <dgm:linClrLst meth="repeat">
      <a:schemeClr val="accent3"/>
    </dgm:linClrLst>
    <dgm:effectClrLst/>
    <dgm:txLinClrLst/>
    <dgm:txFillClrLst meth="repeat">
      <a:schemeClr val="tx1"/>
    </dgm:txFillClrLst>
    <dgm:txEffectClrLst/>
  </dgm:styleLbl>
  <dgm:styleLbl name="parChTrans1D4">
    <dgm:fillClrLst meth="repeat">
      <a:schemeClr val="accent5">
        <a:tint val="50000"/>
      </a:schemeClr>
    </dgm:fillClrLst>
    <dgm:linClrLst meth="repeat">
      <a:schemeClr val="accent4"/>
    </dgm:linClrLst>
    <dgm:effectClrLst/>
    <dgm:txLinClrLst/>
    <dgm:txFillClrLst meth="repeat">
      <a:schemeClr val="tx1"/>
    </dgm:txFillClrLst>
    <dgm:txEffectClrLst/>
  </dgm:styleLbl>
  <dgm:styleLbl name="fgAcc1">
    <dgm:fillClrLst meth="repeat">
      <a:schemeClr val="lt1">
        <a:alpha val="90000"/>
      </a:schemeClr>
    </dgm:fillClrLst>
    <dgm:linClrLst meth="repeat">
      <a:schemeClr val="accent2"/>
      <a:schemeClr val="accent3"/>
      <a:schemeClr val="accent4"/>
      <a:schemeClr val="accent5"/>
      <a:schemeClr val="accent6"/>
    </dgm:linClrLst>
    <dgm:effectClrLst/>
    <dgm:txLinClrLst/>
    <dgm:txFillClrLst meth="repeat">
      <a:schemeClr val="dk1"/>
    </dgm:txFillClrLst>
    <dgm:txEffectClrLst/>
  </dgm:styleLbl>
  <dgm:styleLbl name="conFgAcc1">
    <dgm:fillClrLst meth="repeat">
      <a:schemeClr val="lt1">
        <a:alpha val="90000"/>
      </a:schemeClr>
    </dgm:fillClrLst>
    <dgm:linClrLst meth="repeat">
      <a:schemeClr val="accent2"/>
      <a:schemeClr val="accent3"/>
      <a:schemeClr val="accent4"/>
      <a:schemeClr val="accent5"/>
      <a:schemeClr val="accent6"/>
    </dgm:linClrLst>
    <dgm:effectClrLst/>
    <dgm:txLinClrLst/>
    <dgm:txFillClrLst meth="repeat">
      <a:schemeClr val="dk1"/>
    </dgm:txFillClrLst>
    <dgm:txEffectClrLst/>
  </dgm:styleLbl>
  <dgm:styleLbl name="alignAcc1">
    <dgm:fillClrLst meth="repeat">
      <a:schemeClr val="lt1">
        <a:alpha val="90000"/>
      </a:schemeClr>
    </dgm:fillClrLst>
    <dgm:linClrLst meth="repeat">
      <a:schemeClr val="accent2"/>
      <a:schemeClr val="accent3"/>
      <a:schemeClr val="accent4"/>
      <a:schemeClr val="accent5"/>
      <a:schemeClr val="accent6"/>
    </dgm:linClrLst>
    <dgm:effectClrLst/>
    <dgm:txLinClrLst/>
    <dgm:txFillClrLst meth="repeat">
      <a:schemeClr val="dk1"/>
    </dgm:txFillClrLst>
    <dgm:txEffectClrLst/>
  </dgm:styleLbl>
  <dgm:styleLbl name="trAlignAcc1">
    <dgm:fillClrLst meth="repeat">
      <a:schemeClr val="lt1">
        <a:alpha val="4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bgAcc1">
    <dgm:fillClrLst meth="repeat">
      <a:schemeClr val="lt1">
        <a:alpha val="90000"/>
      </a:schemeClr>
    </dgm:fillClrLst>
    <dgm:linClrLst meth="repeat">
      <a:schemeClr val="accent2"/>
      <a:schemeClr val="accent3"/>
      <a:schemeClr val="accent4"/>
      <a:schemeClr val="accent5"/>
      <a:schemeClr val="accent6"/>
    </dgm:linClrLst>
    <dgm:effectClrLst/>
    <dgm:txLinClrLst/>
    <dgm:txFillClrLst meth="repeat">
      <a:schemeClr val="dk1"/>
    </dgm:txFillClrLst>
    <dgm:txEffectClrLst/>
  </dgm:styleLbl>
  <dgm:styleLbl name="solidFgAcc1">
    <dgm:fillClrLst meth="repeat">
      <a:schemeClr val="lt1"/>
    </dgm:fillClrLst>
    <dgm:linClrLst meth="repeat">
      <a:schemeClr val="accent2"/>
      <a:schemeClr val="accent3"/>
      <a:schemeClr val="accent4"/>
      <a:schemeClr val="accent5"/>
      <a:schemeClr val="accent6"/>
    </dgm:linClrLst>
    <dgm:effectClrLst/>
    <dgm:txLinClrLst/>
    <dgm:txFillClrLst meth="repeat">
      <a:schemeClr val="dk1"/>
    </dgm:txFillClrLst>
    <dgm:txEffectClrLst/>
  </dgm:styleLbl>
  <dgm:styleLbl name="solidAlignAcc1">
    <dgm:fillClrLst meth="repeat">
      <a:schemeClr val="lt1"/>
    </dgm:fillClrLst>
    <dgm:linClrLst meth="repeat">
      <a:schemeClr val="accent2"/>
      <a:schemeClr val="accent3"/>
      <a:schemeClr val="accent4"/>
      <a:schemeClr val="accent5"/>
      <a:schemeClr val="accent6"/>
    </dgm:linClrLst>
    <dgm:effectClrLst/>
    <dgm:txLinClrLst/>
    <dgm:txFillClrLst meth="repeat">
      <a:schemeClr val="dk1"/>
    </dgm:txFillClrLst>
    <dgm:txEffectClrLst/>
  </dgm:styleLbl>
  <dgm:styleLbl name="solidBgAcc1">
    <dgm:fillClrLst meth="repeat">
      <a:schemeClr val="lt1"/>
    </dgm:fillClrLst>
    <dgm:linClrLst meth="repeat">
      <a:schemeClr val="accent2"/>
      <a:schemeClr val="accent3"/>
      <a:schemeClr val="accent4"/>
      <a:schemeClr val="accent5"/>
      <a:schemeClr val="accent6"/>
    </dgm:linClrLst>
    <dgm:effectClrLst/>
    <dgm:txLinClrLst/>
    <dgm:txFillClrLst meth="repeat">
      <a:schemeClr val="dk1"/>
    </dgm:txFillClrLst>
    <dgm:txEffectClrLst/>
  </dgm:styleLbl>
  <dgm:styleLbl name="fgAccFollowNode1">
    <dgm:fillClrLst meth="repeat">
      <a:schemeClr val="accent2">
        <a:tint val="40000"/>
        <a:alpha val="90000"/>
      </a:schemeClr>
      <a:schemeClr val="accent3">
        <a:tint val="40000"/>
        <a:alpha val="90000"/>
      </a:schemeClr>
      <a:schemeClr val="accent4">
        <a:tint val="40000"/>
        <a:alpha val="90000"/>
      </a:schemeClr>
      <a:schemeClr val="accent5">
        <a:tint val="40000"/>
        <a:alpha val="90000"/>
      </a:schemeClr>
      <a:schemeClr val="accent6">
        <a:tint val="40000"/>
        <a:alpha val="90000"/>
      </a:schemeClr>
    </dgm:fillClrLst>
    <dgm:linClrLst meth="repeat">
      <a:schemeClr val="accent2">
        <a:tint val="40000"/>
        <a:alpha val="90000"/>
      </a:schemeClr>
      <a:schemeClr val="accent3">
        <a:tint val="40000"/>
        <a:alpha val="90000"/>
      </a:schemeClr>
      <a:schemeClr val="accent4">
        <a:tint val="40000"/>
        <a:alpha val="90000"/>
      </a:schemeClr>
      <a:schemeClr val="accent5">
        <a:tint val="40000"/>
        <a:alpha val="90000"/>
      </a:schemeClr>
      <a:schemeClr val="accent6">
        <a:tint val="40000"/>
        <a:alpha val="90000"/>
      </a:schemeClr>
    </dgm:linClrLst>
    <dgm:effectClrLst/>
    <dgm:txLinClrLst/>
    <dgm:txFillClrLst meth="repeat">
      <a:schemeClr val="dk1"/>
    </dgm:txFillClrLst>
    <dgm:txEffectClrLst/>
  </dgm:styleLbl>
  <dgm:styleLbl name="alignAccFollowNode1">
    <dgm:fillClrLst meth="repeat">
      <a:schemeClr val="accent2">
        <a:tint val="40000"/>
        <a:alpha val="90000"/>
      </a:schemeClr>
      <a:schemeClr val="accent3">
        <a:tint val="40000"/>
        <a:alpha val="90000"/>
      </a:schemeClr>
      <a:schemeClr val="accent4">
        <a:tint val="40000"/>
        <a:alpha val="90000"/>
      </a:schemeClr>
      <a:schemeClr val="accent5">
        <a:tint val="40000"/>
        <a:alpha val="90000"/>
      </a:schemeClr>
      <a:schemeClr val="accent6">
        <a:tint val="40000"/>
        <a:alpha val="90000"/>
      </a:schemeClr>
    </dgm:fillClrLst>
    <dgm:linClrLst meth="repeat">
      <a:schemeClr val="accent2">
        <a:tint val="40000"/>
        <a:alpha val="90000"/>
      </a:schemeClr>
      <a:schemeClr val="accent3">
        <a:tint val="40000"/>
        <a:alpha val="90000"/>
      </a:schemeClr>
      <a:schemeClr val="accent4">
        <a:tint val="40000"/>
        <a:alpha val="90000"/>
      </a:schemeClr>
      <a:schemeClr val="accent5">
        <a:tint val="40000"/>
        <a:alpha val="90000"/>
      </a:schemeClr>
      <a:schemeClr val="accent6">
        <a:tint val="40000"/>
        <a:alpha val="90000"/>
      </a:schemeClr>
    </dgm:linClrLst>
    <dgm:effectClrLst/>
    <dgm:txLinClrLst/>
    <dgm:txFillClrLst meth="repeat">
      <a:schemeClr val="dk1"/>
    </dgm:txFillClrLst>
    <dgm:txEffectClrLst/>
  </dgm:styleLbl>
  <dgm:styleLbl name="bgAccFollowNode1">
    <dgm:fillClrLst meth="repeat">
      <a:schemeClr val="accent2">
        <a:tint val="40000"/>
        <a:alpha val="90000"/>
      </a:schemeClr>
      <a:schemeClr val="accent3">
        <a:tint val="40000"/>
        <a:alpha val="90000"/>
      </a:schemeClr>
      <a:schemeClr val="accent4">
        <a:tint val="40000"/>
        <a:alpha val="90000"/>
      </a:schemeClr>
      <a:schemeClr val="accent5">
        <a:tint val="40000"/>
        <a:alpha val="90000"/>
      </a:schemeClr>
      <a:schemeClr val="accent6">
        <a:tint val="40000"/>
        <a:alpha val="90000"/>
      </a:schemeClr>
    </dgm:fillClrLst>
    <dgm:linClrLst meth="repeat">
      <a:schemeClr val="accent2">
        <a:tint val="40000"/>
        <a:alpha val="90000"/>
      </a:schemeClr>
      <a:schemeClr val="accent3">
        <a:tint val="40000"/>
        <a:alpha val="90000"/>
      </a:schemeClr>
      <a:schemeClr val="accent4">
        <a:tint val="40000"/>
        <a:alpha val="90000"/>
      </a:schemeClr>
      <a:schemeClr val="accent5">
        <a:tint val="40000"/>
        <a:alpha val="90000"/>
      </a:schemeClr>
      <a:schemeClr val="accent6">
        <a:tint val="40000"/>
        <a:alpha val="90000"/>
      </a:schemeClr>
    </dgm:linClrLst>
    <dgm:effectClrLst/>
    <dgm:txLinClrLst/>
    <dgm:txFillClrLst meth="repeat">
      <a:schemeClr val="dk1"/>
    </dgm:txFillClrLst>
    <dgm:txEffectClrLst/>
  </dgm:styleLbl>
  <dgm:styleLbl name="fgAcc0">
    <dgm:fillClrLst meth="repeat">
      <a:schemeClr val="lt1">
        <a:alpha val="90000"/>
      </a:schemeClr>
    </dgm:fillClrLst>
    <dgm:linClrLst>
      <a:schemeClr val="accent1"/>
    </dgm:linClrLst>
    <dgm:effectClrLst/>
    <dgm:txLinClrLst/>
    <dgm:txFillClrLst meth="repeat">
      <a:schemeClr val="dk1"/>
    </dgm:txFillClrLst>
    <dgm:txEffectClrLst/>
  </dgm:styleLbl>
  <dgm:styleLbl name="fgAcc2">
    <dgm:fillClrLst meth="repeat">
      <a:schemeClr val="lt1">
        <a:alpha val="90000"/>
      </a:schemeClr>
    </dgm:fillClrLst>
    <dgm:linClrLst>
      <a:schemeClr val="accent2"/>
    </dgm:linClrLst>
    <dgm:effectClrLst/>
    <dgm:txLinClrLst/>
    <dgm:txFillClrLst meth="repeat">
      <a:schemeClr val="dk1"/>
    </dgm:txFillClrLst>
    <dgm:txEffectClrLst/>
  </dgm:styleLbl>
  <dgm:styleLbl name="fgAcc3">
    <dgm:fillClrLst meth="repeat">
      <a:schemeClr val="lt1">
        <a:alpha val="90000"/>
      </a:schemeClr>
    </dgm:fillClrLst>
    <dgm:linClrLst>
      <a:schemeClr val="accent3"/>
    </dgm:linClrLst>
    <dgm:effectClrLst/>
    <dgm:txLinClrLst/>
    <dgm:txFillClrLst meth="repeat">
      <a:schemeClr val="dk1"/>
    </dgm:txFillClrLst>
    <dgm:txEffectClrLst/>
  </dgm:styleLbl>
  <dgm:styleLbl name="fgAcc4">
    <dgm:fillClrLst meth="repeat">
      <a:schemeClr val="lt1">
        <a:alpha val="90000"/>
      </a:schemeClr>
    </dgm:fillClrLst>
    <dgm:linClrLst>
      <a:schemeClr val="accent4"/>
    </dgm:linClrLst>
    <dgm:effectClrLst/>
    <dgm:txLinClrLst/>
    <dgm:txFillClrLst meth="repeat">
      <a:schemeClr val="dk1"/>
    </dgm:txFillClrLst>
    <dgm:txEffectClrLst/>
  </dgm:styleLbl>
  <dgm:styleLbl name="bgShp">
    <dgm:fillClrLst meth="repeat">
      <a:schemeClr val="accent2">
        <a:tint val="40000"/>
      </a:schemeClr>
    </dgm:fillClrLst>
    <dgm:linClrLst meth="repeat">
      <a:schemeClr val="dk1"/>
    </dgm:linClrLst>
    <dgm:effectClrLst/>
    <dgm:txLinClrLst/>
    <dgm:txFillClrLst meth="repeat">
      <a:schemeClr val="dk1"/>
    </dgm:txFillClrLst>
    <dgm:txEffectClrLst/>
  </dgm:styleLbl>
  <dgm:styleLbl name="dkBgShp">
    <dgm:fillClrLst meth="repeat">
      <a:schemeClr val="accent2">
        <a:shade val="90000"/>
      </a:schemeClr>
    </dgm:fillClrLst>
    <dgm:linClrLst meth="repeat">
      <a:schemeClr val="dk1"/>
    </dgm:linClrLst>
    <dgm:effectClrLst/>
    <dgm:txLinClrLst/>
    <dgm:txFillClrLst meth="repeat">
      <a:schemeClr val="lt1"/>
    </dgm:txFillClrLst>
    <dgm:txEffectClrLst/>
  </dgm:styleLbl>
  <dgm:styleLbl name="trBgShp">
    <dgm:fillClrLst meth="repeat">
      <a:schemeClr val="accent1">
        <a:tint val="50000"/>
        <a:alpha val="40000"/>
      </a:schemeClr>
    </dgm:fillClrLst>
    <dgm:linClrLst meth="repeat">
      <a:schemeClr val="accent2"/>
    </dgm:linClrLst>
    <dgm:effectClrLst/>
    <dgm:txLinClrLst/>
    <dgm:txFillClrLst meth="repeat">
      <a:schemeClr val="lt1"/>
    </dgm:txFillClrLst>
    <dgm:txEffectClrLst/>
  </dgm:styleLbl>
  <dgm:styleLbl name="fgShp">
    <dgm:fillClrLst meth="repeat">
      <a:schemeClr val="accent2">
        <a:tint val="40000"/>
      </a:schemeClr>
    </dgm:fillClrLst>
    <dgm:linClrLst meth="repeat">
      <a:schemeClr val="lt1"/>
    </dgm:linClrLst>
    <dgm:effectClrLst/>
    <dgm:txLinClrLst/>
    <dgm:txFillClrLst meth="repeat">
      <a:schemeClr val="dk1"/>
    </dgm:txFillClrLst>
    <dgm:txEffectClrLst/>
  </dgm:styleLbl>
  <dgm:styleLbl name="revTx">
    <dgm:fillClrLst meth="repeat">
      <a:schemeClr val="lt1">
        <a:alpha val="0"/>
      </a:schemeClr>
    </dgm:fillClrLst>
    <dgm:linClrLst meth="repeat">
      <a:schemeClr val="dk1">
        <a:alpha val="0"/>
      </a:schemeClr>
    </dgm:linClrLst>
    <dgm:effectClrLst/>
    <dgm:txLinClrLst/>
    <dgm:txFillClrLst meth="repeat">
      <a:schemeClr val="tx1"/>
    </dgm:txFillClrLst>
    <dgm:txEffectClrLst/>
  </dgm:styleLbl>
</dgm:colorsDef>
</file>

<file path=ppt/diagrams/colors2.xml><?xml version="1.0" encoding="utf-8"?>
<dgm:colorsDef xmlns:dgm="http://schemas.openxmlformats.org/drawingml/2006/diagram" xmlns:a="http://schemas.openxmlformats.org/drawingml/2006/main" uniqueId="urn:microsoft.com/office/officeart/2005/8/colors/accent1_1">
  <dgm:title val=""/>
  <dgm:desc val=""/>
  <dgm:catLst>
    <dgm:cat type="accent1" pri="11100"/>
  </dgm:catLst>
  <dgm:styleLbl name="node0">
    <dgm:fillClrLst meth="repeat">
      <a:schemeClr val="lt1"/>
    </dgm:fillClrLst>
    <dgm:linClrLst meth="repeat">
      <a:schemeClr val="accent1">
        <a:shade val="80000"/>
      </a:schemeClr>
    </dgm:linClrLst>
    <dgm:effectClrLst/>
    <dgm:txLinClrLst/>
    <dgm:txFillClrLst meth="repeat">
      <a:schemeClr val="dk1"/>
    </dgm:txFillClrLst>
    <dgm:txEffectClrLst/>
  </dgm:styleLbl>
  <dgm:styleLbl name="alignNode1">
    <dgm:fillClrLst meth="repeat">
      <a:schemeClr val="lt1"/>
    </dgm:fillClrLst>
    <dgm:linClrLst meth="repeat">
      <a:schemeClr val="accent1">
        <a:shade val="80000"/>
      </a:schemeClr>
    </dgm:linClrLst>
    <dgm:effectClrLst/>
    <dgm:txLinClrLst/>
    <dgm:txFillClrLst meth="repeat">
      <a:schemeClr val="dk1"/>
    </dgm:txFillClrLst>
    <dgm:txEffectClrLst/>
  </dgm:styleLbl>
  <dgm:styleLbl name="node1">
    <dgm:fillClrLst meth="repeat">
      <a:schemeClr val="lt1"/>
    </dgm:fillClrLst>
    <dgm:linClrLst meth="repeat">
      <a:schemeClr val="accent1">
        <a:shade val="80000"/>
      </a:schemeClr>
    </dgm:linClrLst>
    <dgm:effectClrLst/>
    <dgm:txLinClrLst/>
    <dgm:txFillClrLst meth="repeat">
      <a:schemeClr val="dk1"/>
    </dgm:txFillClrLst>
    <dgm:txEffectClrLst/>
  </dgm:styleLbl>
  <dgm:styleLbl name="lnNode1">
    <dgm:fillClrLst meth="repeat">
      <a:schemeClr val="lt1"/>
    </dgm:fillClrLst>
    <dgm:linClrLst meth="repeat">
      <a:schemeClr val="accent1">
        <a:shade val="80000"/>
      </a:schemeClr>
    </dgm:linClrLst>
    <dgm:effectClrLst/>
    <dgm:txLinClrLst/>
    <dgm:txFillClrLst meth="repeat">
      <a:schemeClr val="dk1"/>
    </dgm:txFillClrLst>
    <dgm:txEffectClrLst/>
  </dgm:styleLbl>
  <dgm:styleLbl name="vennNode1">
    <dgm:fillClrLst meth="repeat">
      <a:schemeClr val="lt1">
        <a:alpha val="50000"/>
      </a:schemeClr>
    </dgm:fillClrLst>
    <dgm:linClrLst meth="repeat">
      <a:schemeClr val="accent1">
        <a:shade val="80000"/>
      </a:schemeClr>
    </dgm:linClrLst>
    <dgm:effectClrLst/>
    <dgm:txLinClrLst/>
    <dgm:txFillClrLst/>
    <dgm:txEffectClrLst/>
  </dgm:styleLbl>
  <dgm:styleLbl name="node2">
    <dgm:fillClrLst meth="repeat">
      <a:schemeClr val="lt1"/>
    </dgm:fillClrLst>
    <dgm:linClrLst meth="repeat">
      <a:schemeClr val="accent1">
        <a:shade val="80000"/>
      </a:schemeClr>
    </dgm:linClrLst>
    <dgm:effectClrLst/>
    <dgm:txLinClrLst/>
    <dgm:txFillClrLst meth="repeat">
      <a:schemeClr val="dk1"/>
    </dgm:txFillClrLst>
    <dgm:txEffectClrLst/>
  </dgm:styleLbl>
  <dgm:styleLbl name="node3">
    <dgm:fillClrLst meth="repeat">
      <a:schemeClr val="lt1"/>
    </dgm:fillClrLst>
    <dgm:linClrLst meth="repeat">
      <a:schemeClr val="accent1">
        <a:shade val="80000"/>
      </a:schemeClr>
    </dgm:linClrLst>
    <dgm:effectClrLst/>
    <dgm:txLinClrLst/>
    <dgm:txFillClrLst meth="repeat">
      <a:schemeClr val="dk1"/>
    </dgm:txFillClrLst>
    <dgm:txEffectClrLst/>
  </dgm:styleLbl>
  <dgm:styleLbl name="node4">
    <dgm:fillClrLst meth="repeat">
      <a:schemeClr val="lt1"/>
    </dgm:fillClrLst>
    <dgm:linClrLst meth="repeat">
      <a:schemeClr val="accent1">
        <a:shade val="80000"/>
      </a:schemeClr>
    </dgm:linClrLst>
    <dgm:effectClrLst/>
    <dgm:txLinClrLst/>
    <dgm:txFillClrLst meth="repeat">
      <a:schemeClr val="dk1"/>
    </dgm:txFillClrLst>
    <dgm:txEffectClrLst/>
  </dgm:styleLbl>
  <dgm:styleLbl name="fgImgPlace1">
    <dgm:fillClrLst meth="repeat">
      <a:schemeClr val="accent1">
        <a:tint val="40000"/>
      </a:schemeClr>
    </dgm:fillClrLst>
    <dgm:linClrLst meth="repeat">
      <a:schemeClr val="accent1">
        <a:shade val="80000"/>
      </a:schemeClr>
    </dgm:linClrLst>
    <dgm:effectClrLst/>
    <dgm:txLinClrLst/>
    <dgm:txFillClrLst meth="repeat">
      <a:schemeClr val="lt1"/>
    </dgm:txFillClrLst>
    <dgm:txEffectClrLst/>
  </dgm:styleLbl>
  <dgm:styleLbl name="alignImgPlace1">
    <dgm:fillClrLst meth="repeat">
      <a:schemeClr val="accent1">
        <a:tint val="40000"/>
      </a:schemeClr>
    </dgm:fillClrLst>
    <dgm:linClrLst meth="repeat">
      <a:schemeClr val="accent1">
        <a:shade val="80000"/>
      </a:schemeClr>
    </dgm:linClrLst>
    <dgm:effectClrLst/>
    <dgm:txLinClrLst/>
    <dgm:txFillClrLst meth="repeat">
      <a:schemeClr val="lt1"/>
    </dgm:txFillClrLst>
    <dgm:txEffectClrLst/>
  </dgm:styleLbl>
  <dgm:styleLbl name="bgImgPlace1">
    <dgm:fillClrLst meth="repeat">
      <a:schemeClr val="accent1">
        <a:tint val="40000"/>
      </a:schemeClr>
    </dgm:fillClrLst>
    <dgm:linClrLst meth="repeat">
      <a:schemeClr val="accent1">
        <a:shade val="80000"/>
      </a:schemeClr>
    </dgm:linClrLst>
    <dgm:effectClrLst/>
    <dgm:txLinClrLst/>
    <dgm:txFillClrLst meth="repeat">
      <a:schemeClr val="lt1"/>
    </dgm:txFillClrLst>
    <dgm:txEffectClrLst/>
  </dgm:styleLbl>
  <dgm:styleLbl name="sibTrans2D1">
    <dgm:fillClrLst meth="repeat">
      <a:schemeClr val="accent1">
        <a:tint val="60000"/>
      </a:schemeClr>
    </dgm:fillClrLst>
    <dgm:linClrLst meth="repeat">
      <a:schemeClr val="accent1">
        <a:tint val="60000"/>
      </a:schemeClr>
    </dgm:linClrLst>
    <dgm:effectClrLst/>
    <dgm:txLinClrLst/>
    <dgm:txFillClrLst meth="repeat">
      <a:schemeClr val="dk1"/>
    </dgm:txFillClrLst>
    <dgm:txEffectClrLst/>
  </dgm:styleLbl>
  <dgm:styleLbl name="fgSibTrans2D1">
    <dgm:fillClrLst meth="repeat">
      <a:schemeClr val="accent1">
        <a:tint val="60000"/>
      </a:schemeClr>
    </dgm:fillClrLst>
    <dgm:linClrLst meth="repeat">
      <a:schemeClr val="accent1">
        <a:tint val="60000"/>
      </a:schemeClr>
    </dgm:linClrLst>
    <dgm:effectClrLst/>
    <dgm:txLinClrLst/>
    <dgm:txFillClrLst meth="repeat">
      <a:schemeClr val="dk1"/>
    </dgm:txFillClrLst>
    <dgm:txEffectClrLst/>
  </dgm:styleLbl>
  <dgm:styleLbl name="bgSibTrans2D1">
    <dgm:fillClrLst meth="repeat">
      <a:schemeClr val="accent1">
        <a:tint val="60000"/>
      </a:schemeClr>
    </dgm:fillClrLst>
    <dgm:linClrLst meth="repeat">
      <a:schemeClr val="accent1">
        <a:tint val="60000"/>
      </a:schemeClr>
    </dgm:linClrLst>
    <dgm:effectClrLst/>
    <dgm:txLinClrLst/>
    <dgm:txFillClrLst meth="repeat">
      <a:schemeClr val="dk1"/>
    </dgm:txFillClrLst>
    <dgm:txEffectClrLst/>
  </dgm:styleLbl>
  <dgm:styleLbl name="sibTrans1D1">
    <dgm:fillClrLst meth="repeat">
      <a:schemeClr val="accent1"/>
    </dgm:fillClrLst>
    <dgm:linClrLst meth="repeat">
      <a:schemeClr val="accent1"/>
    </dgm:linClrLst>
    <dgm:effectClrLst/>
    <dgm:txLinClrLst/>
    <dgm:txFillClrLst meth="repeat">
      <a:schemeClr val="tx1"/>
    </dgm:txFillClrLst>
    <dgm:txEffectClrLst/>
  </dgm:styleLbl>
  <dgm:styleLbl name="callout">
    <dgm:fillClrLst meth="repeat">
      <a:schemeClr val="accent1"/>
    </dgm:fillClrLst>
    <dgm:linClrLst meth="repeat">
      <a:schemeClr val="accent1"/>
    </dgm:linClrLst>
    <dgm:effectClrLst/>
    <dgm:txLinClrLst/>
    <dgm:txFillClrLst meth="repeat">
      <a:schemeClr val="tx1"/>
    </dgm:txFillClrLst>
    <dgm:txEffectClrLst/>
  </dgm:styleLbl>
  <dgm:styleLbl name="asst0">
    <dgm:fillClrLst meth="repeat">
      <a:schemeClr val="lt1"/>
    </dgm:fillClrLst>
    <dgm:linClrLst meth="repeat">
      <a:schemeClr val="accent1">
        <a:shade val="80000"/>
      </a:schemeClr>
    </dgm:linClrLst>
    <dgm:effectClrLst/>
    <dgm:txLinClrLst/>
    <dgm:txFillClrLst meth="repeat">
      <a:schemeClr val="dk1"/>
    </dgm:txFillClrLst>
    <dgm:txEffectClrLst/>
  </dgm:styleLbl>
  <dgm:styleLbl name="asst1">
    <dgm:fillClrLst meth="repeat">
      <a:schemeClr val="lt1"/>
    </dgm:fillClrLst>
    <dgm:linClrLst meth="repeat">
      <a:schemeClr val="accent1">
        <a:shade val="80000"/>
      </a:schemeClr>
    </dgm:linClrLst>
    <dgm:effectClrLst/>
    <dgm:txLinClrLst/>
    <dgm:txFillClrLst meth="repeat">
      <a:schemeClr val="dk1"/>
    </dgm:txFillClrLst>
    <dgm:txEffectClrLst/>
  </dgm:styleLbl>
  <dgm:styleLbl name="asst2">
    <dgm:fillClrLst meth="repeat">
      <a:schemeClr val="lt1"/>
    </dgm:fillClrLst>
    <dgm:linClrLst meth="repeat">
      <a:schemeClr val="accent1">
        <a:shade val="80000"/>
      </a:schemeClr>
    </dgm:linClrLst>
    <dgm:effectClrLst/>
    <dgm:txLinClrLst/>
    <dgm:txFillClrLst meth="repeat">
      <a:schemeClr val="dk1"/>
    </dgm:txFillClrLst>
    <dgm:txEffectClrLst/>
  </dgm:styleLbl>
  <dgm:styleLbl name="asst3">
    <dgm:fillClrLst meth="repeat">
      <a:schemeClr val="lt1"/>
    </dgm:fillClrLst>
    <dgm:linClrLst meth="repeat">
      <a:schemeClr val="accent1">
        <a:shade val="80000"/>
      </a:schemeClr>
    </dgm:linClrLst>
    <dgm:effectClrLst/>
    <dgm:txLinClrLst/>
    <dgm:txFillClrLst meth="repeat">
      <a:schemeClr val="dk1"/>
    </dgm:txFillClrLst>
    <dgm:txEffectClrLst/>
  </dgm:styleLbl>
  <dgm:styleLbl name="asst4">
    <dgm:fillClrLst meth="repeat">
      <a:schemeClr val="lt1"/>
    </dgm:fillClrLst>
    <dgm:linClrLst meth="repeat">
      <a:schemeClr val="accent1">
        <a:shade val="80000"/>
      </a:schemeClr>
    </dgm:linClrLst>
    <dgm:effectClrLst/>
    <dgm:txLinClrLst/>
    <dgm:txFillClrLst meth="repeat">
      <a:schemeClr val="dk1"/>
    </dgm:txFillClrLst>
    <dgm:txEffectClrLst/>
  </dgm:styleLbl>
  <dgm:styleLbl name="parChTrans2D1">
    <dgm:fillClrLst meth="repeat">
      <a:schemeClr val="accent1">
        <a:tint val="60000"/>
      </a:schemeClr>
    </dgm:fillClrLst>
    <dgm:linClrLst meth="repeat">
      <a:schemeClr val="accent1">
        <a:tint val="60000"/>
      </a:schemeClr>
    </dgm:linClrLst>
    <dgm:effectClrLst/>
    <dgm:txLinClrLst/>
    <dgm:txFillClrLst/>
    <dgm:txEffectClrLst/>
  </dgm:styleLbl>
  <dgm:styleLbl name="parChTrans2D2">
    <dgm:fillClrLst meth="repeat">
      <a:schemeClr val="accent1"/>
    </dgm:fillClrLst>
    <dgm:linClrLst meth="repeat">
      <a:schemeClr val="accent1"/>
    </dgm:linClrLst>
    <dgm:effectClrLst/>
    <dgm:txLinClrLst/>
    <dgm:txFillClrLst/>
    <dgm:txEffectClrLst/>
  </dgm:styleLbl>
  <dgm:styleLbl name="parChTrans2D3">
    <dgm:fillClrLst meth="repeat">
      <a:schemeClr val="accent1"/>
    </dgm:fillClrLst>
    <dgm:linClrLst meth="repeat">
      <a:schemeClr val="accent1"/>
    </dgm:linClrLst>
    <dgm:effectClrLst/>
    <dgm:txLinClrLst/>
    <dgm:txFillClrLst/>
    <dgm:txEffectClrLst/>
  </dgm:styleLbl>
  <dgm:styleLbl name="parChTrans2D4">
    <dgm:fillClrLst meth="repeat">
      <a:schemeClr val="accent1"/>
    </dgm:fillClrLst>
    <dgm:linClrLst meth="repeat">
      <a:schemeClr val="accent1"/>
    </dgm:linClrLst>
    <dgm:effectClrLst/>
    <dgm:txLinClrLst/>
    <dgm:txFillClrLst meth="repeat">
      <a:schemeClr val="lt1"/>
    </dgm:txFillClrLst>
    <dgm:txEffectClrLst/>
  </dgm:styleLbl>
  <dgm:styleLbl name="parChTrans1D1">
    <dgm:fillClrLst meth="repeat">
      <a:schemeClr val="accent1"/>
    </dgm:fillClrLst>
    <dgm:linClrLst meth="repeat">
      <a:schemeClr val="accent1">
        <a:shade val="60000"/>
      </a:schemeClr>
    </dgm:linClrLst>
    <dgm:effectClrLst/>
    <dgm:txLinClrLst/>
    <dgm:txFillClrLst meth="repeat">
      <a:schemeClr val="tx1"/>
    </dgm:txFillClrLst>
    <dgm:txEffectClrLst/>
  </dgm:styleLbl>
  <dgm:styleLbl name="parChTrans1D2">
    <dgm:fillClrLst meth="repeat">
      <a:schemeClr val="accent1"/>
    </dgm:fillClrLst>
    <dgm:linClrLst meth="repeat">
      <a:schemeClr val="accent1">
        <a:shade val="60000"/>
      </a:schemeClr>
    </dgm:linClrLst>
    <dgm:effectClrLst/>
    <dgm:txLinClrLst/>
    <dgm:txFillClrLst meth="repeat">
      <a:schemeClr val="tx1"/>
    </dgm:txFillClrLst>
    <dgm:txEffectClrLst/>
  </dgm:styleLbl>
  <dgm:styleLbl name="parChTrans1D3">
    <dgm:fillClrLst meth="repeat">
      <a:schemeClr val="accent1"/>
    </dgm:fillClrLst>
    <dgm:linClrLst meth="repeat">
      <a:schemeClr val="accent1">
        <a:shade val="80000"/>
      </a:schemeClr>
    </dgm:linClrLst>
    <dgm:effectClrLst/>
    <dgm:txLinClrLst/>
    <dgm:txFillClrLst meth="repeat">
      <a:schemeClr val="tx1"/>
    </dgm:txFillClrLst>
    <dgm:txEffectClrLst/>
  </dgm:styleLbl>
  <dgm:styleLbl name="parChTrans1D4">
    <dgm:fillClrLst meth="repeat">
      <a:schemeClr val="accent1"/>
    </dgm:fillClrLst>
    <dgm:linClrLst meth="repeat">
      <a:schemeClr val="accent1">
        <a:shade val="80000"/>
      </a:schemeClr>
    </dgm:linClrLst>
    <dgm:effectClrLst/>
    <dgm:txLinClrLst/>
    <dgm:txFillClrLst meth="repeat">
      <a:schemeClr val="tx1"/>
    </dgm:txFillClrLst>
    <dgm:txEffectClrLst/>
  </dgm:styleLbl>
  <dgm:styleLbl name="fgAcc1">
    <dgm:fillClrLst meth="repeat">
      <a:schemeClr val="accent1">
        <a:alpha val="90000"/>
        <a:tint val="4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conFgAcc1">
    <dgm:fillClrLst meth="repeat">
      <a:schemeClr val="accent1">
        <a:alpha val="90000"/>
        <a:tint val="4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alignAcc1">
    <dgm:fillClrLst meth="repeat">
      <a:schemeClr val="accent1">
        <a:alpha val="90000"/>
        <a:tint val="4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trAlignAcc1">
    <dgm:fillClrLst meth="repeat">
      <a:schemeClr val="accent1">
        <a:alpha val="40000"/>
        <a:tint val="4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bgAcc1">
    <dgm:fillClrLst meth="repeat">
      <a:schemeClr val="accent1">
        <a:alpha val="90000"/>
        <a:tint val="4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solidFgAcc1">
    <dgm:fillClrLst meth="repeat">
      <a:schemeClr val="lt1"/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solidAlignAcc1">
    <dgm:fillClrLst meth="repeat">
      <a:schemeClr val="lt1"/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solidBgAcc1">
    <dgm:fillClrLst meth="repeat">
      <a:schemeClr val="lt1"/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fgAccFollowNode1">
    <dgm:fillClrLst meth="repeat">
      <a:schemeClr val="lt1">
        <a:alpha val="90000"/>
        <a:tint val="40000"/>
      </a:schemeClr>
    </dgm:fillClrLst>
    <dgm:linClrLst meth="repeat">
      <a:schemeClr val="accent1">
        <a:alpha val="90000"/>
      </a:schemeClr>
    </dgm:linClrLst>
    <dgm:effectClrLst/>
    <dgm:txLinClrLst/>
    <dgm:txFillClrLst meth="repeat">
      <a:schemeClr val="dk1"/>
    </dgm:txFillClrLst>
    <dgm:txEffectClrLst/>
  </dgm:styleLbl>
  <dgm:styleLbl name="alignAccFollowNode1">
    <dgm:fillClrLst meth="repeat">
      <a:schemeClr val="lt1">
        <a:alpha val="90000"/>
        <a:tint val="40000"/>
      </a:schemeClr>
    </dgm:fillClrLst>
    <dgm:linClrLst meth="repeat">
      <a:schemeClr val="accent1">
        <a:alpha val="90000"/>
      </a:schemeClr>
    </dgm:linClrLst>
    <dgm:effectClrLst/>
    <dgm:txLinClrLst/>
    <dgm:txFillClrLst meth="repeat">
      <a:schemeClr val="dk1"/>
    </dgm:txFillClrLst>
    <dgm:txEffectClrLst/>
  </dgm:styleLbl>
  <dgm:styleLbl name="bgAccFollowNode1">
    <dgm:fillClrLst meth="repeat">
      <a:schemeClr val="lt1">
        <a:alpha val="90000"/>
        <a:tint val="40000"/>
      </a:schemeClr>
    </dgm:fillClrLst>
    <dgm:linClrLst meth="repeat">
      <a:schemeClr val="accent1">
        <a:alpha val="90000"/>
      </a:schemeClr>
    </dgm:linClrLst>
    <dgm:effectClrLst/>
    <dgm:txLinClrLst/>
    <dgm:txFillClrLst meth="repeat">
      <a:schemeClr val="dk1"/>
    </dgm:txFillClrLst>
    <dgm:txEffectClrLst/>
  </dgm:styleLbl>
  <dgm:styleLbl name="fgAcc0">
    <dgm:fillClrLst meth="repeat">
      <a:schemeClr val="accent1">
        <a:alpha val="90000"/>
        <a:tint val="4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fgAcc2">
    <dgm:fillClrLst meth="repeat">
      <a:schemeClr val="accent1">
        <a:alpha val="90000"/>
        <a:tint val="4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fgAcc3">
    <dgm:fillClrLst meth="repeat">
      <a:schemeClr val="accent1">
        <a:alpha val="90000"/>
        <a:tint val="4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fgAcc4">
    <dgm:fillClrLst meth="repeat">
      <a:schemeClr val="accent1">
        <a:alpha val="90000"/>
        <a:tint val="4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bgShp">
    <dgm:fillClrLst meth="repeat">
      <a:schemeClr val="accent1">
        <a:tint val="4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dkBgShp">
    <dgm:fillClrLst meth="repeat">
      <a:schemeClr val="accent1">
        <a:shade val="80000"/>
      </a:schemeClr>
    </dgm:fillClrLst>
    <dgm:linClrLst meth="repeat">
      <a:schemeClr val="accent1"/>
    </dgm:linClrLst>
    <dgm:effectClrLst/>
    <dgm:txLinClrLst/>
    <dgm:txFillClrLst meth="repeat">
      <a:schemeClr val="lt1"/>
    </dgm:txFillClrLst>
    <dgm:txEffectClrLst/>
  </dgm:styleLbl>
  <dgm:styleLbl name="trBgShp">
    <dgm:fillClrLst meth="repeat">
      <a:schemeClr val="accent1">
        <a:tint val="50000"/>
        <a:alpha val="40000"/>
      </a:schemeClr>
    </dgm:fillClrLst>
    <dgm:linClrLst meth="repeat">
      <a:schemeClr val="accent1"/>
    </dgm:linClrLst>
    <dgm:effectClrLst/>
    <dgm:txLinClrLst/>
    <dgm:txFillClrLst meth="repeat">
      <a:schemeClr val="lt1"/>
    </dgm:txFillClrLst>
    <dgm:txEffectClrLst/>
  </dgm:styleLbl>
  <dgm:styleLbl name="fgShp">
    <dgm:fillClrLst meth="repeat">
      <a:schemeClr val="accent1">
        <a:tint val="60000"/>
      </a:schemeClr>
    </dgm:fillClrLst>
    <dgm:linClrLst meth="repeat">
      <a:schemeClr val="lt1"/>
    </dgm:linClrLst>
    <dgm:effectClrLst/>
    <dgm:txLinClrLst/>
    <dgm:txFillClrLst meth="repeat">
      <a:schemeClr val="dk1"/>
    </dgm:txFillClrLst>
    <dgm:txEffectClrLst/>
  </dgm:styleLbl>
  <dgm:styleLbl name="revTx">
    <dgm:fillClrLst meth="repeat">
      <a:schemeClr val="lt1">
        <a:alpha val="0"/>
      </a:schemeClr>
    </dgm:fillClrLst>
    <dgm:linClrLst meth="repeat">
      <a:schemeClr val="dk1">
        <a:alpha val="0"/>
      </a:schemeClr>
    </dgm:linClrLst>
    <dgm:effectClrLst/>
    <dgm:txLinClrLst/>
    <dgm:txFillClrLst meth="repeat">
      <a:schemeClr val="tx1"/>
    </dgm:txFillClrLst>
    <dgm:txEffectClrLst/>
  </dgm:styleLbl>
</dgm:colorsDef>
</file>

<file path=ppt/diagrams/colors3.xml><?xml version="1.0" encoding="utf-8"?>
<dgm:colorsDef xmlns:dgm="http://schemas.openxmlformats.org/drawingml/2006/diagram" xmlns:a="http://schemas.openxmlformats.org/drawingml/2006/main" uniqueId="urn:microsoft.com/office/officeart/2005/8/colors/accent2_1">
  <dgm:title val=""/>
  <dgm:desc val=""/>
  <dgm:catLst>
    <dgm:cat type="accent2" pri="11100"/>
  </dgm:catLst>
  <dgm:styleLbl name="node0">
    <dgm:fillClrLst meth="repeat">
      <a:schemeClr val="lt1"/>
    </dgm:fillClrLst>
    <dgm:linClrLst meth="repeat">
      <a:schemeClr val="accent2">
        <a:shade val="80000"/>
      </a:schemeClr>
    </dgm:linClrLst>
    <dgm:effectClrLst/>
    <dgm:txLinClrLst/>
    <dgm:txFillClrLst meth="repeat">
      <a:schemeClr val="dk1"/>
    </dgm:txFillClrLst>
    <dgm:txEffectClrLst/>
  </dgm:styleLbl>
  <dgm:styleLbl name="node1">
    <dgm:fillClrLst meth="repeat">
      <a:schemeClr val="lt1"/>
    </dgm:fillClrLst>
    <dgm:linClrLst meth="repeat">
      <a:schemeClr val="accent2">
        <a:shade val="80000"/>
      </a:schemeClr>
    </dgm:linClrLst>
    <dgm:effectClrLst/>
    <dgm:txLinClrLst/>
    <dgm:txFillClrLst meth="repeat">
      <a:schemeClr val="dk1"/>
    </dgm:txFillClrLst>
    <dgm:txEffectClrLst/>
  </dgm:styleLbl>
  <dgm:styleLbl name="alignNode1">
    <dgm:fillClrLst meth="repeat">
      <a:schemeClr val="lt1"/>
    </dgm:fillClrLst>
    <dgm:linClrLst meth="repeat">
      <a:schemeClr val="accent2">
        <a:shade val="80000"/>
      </a:schemeClr>
    </dgm:linClrLst>
    <dgm:effectClrLst/>
    <dgm:txLinClrLst/>
    <dgm:txFillClrLst meth="repeat">
      <a:schemeClr val="dk1"/>
    </dgm:txFillClrLst>
    <dgm:txEffectClrLst/>
  </dgm:styleLbl>
  <dgm:styleLbl name="lnNode1">
    <dgm:fillClrLst meth="repeat">
      <a:schemeClr val="lt1"/>
    </dgm:fillClrLst>
    <dgm:linClrLst meth="repeat">
      <a:schemeClr val="accent2">
        <a:shade val="80000"/>
      </a:schemeClr>
    </dgm:linClrLst>
    <dgm:effectClrLst/>
    <dgm:txLinClrLst/>
    <dgm:txFillClrLst meth="repeat">
      <a:schemeClr val="dk1"/>
    </dgm:txFillClrLst>
    <dgm:txEffectClrLst/>
  </dgm:styleLbl>
  <dgm:styleLbl name="vennNode1">
    <dgm:fillClrLst meth="repeat">
      <a:schemeClr val="lt1">
        <a:alpha val="50000"/>
      </a:schemeClr>
    </dgm:fillClrLst>
    <dgm:linClrLst meth="repeat">
      <a:schemeClr val="accent2">
        <a:shade val="80000"/>
      </a:schemeClr>
    </dgm:linClrLst>
    <dgm:effectClrLst/>
    <dgm:txLinClrLst/>
    <dgm:txFillClrLst/>
    <dgm:txEffectClrLst/>
  </dgm:styleLbl>
  <dgm:styleLbl name="node2">
    <dgm:fillClrLst meth="repeat">
      <a:schemeClr val="lt1"/>
    </dgm:fillClrLst>
    <dgm:linClrLst meth="repeat">
      <a:schemeClr val="accent2">
        <a:shade val="80000"/>
      </a:schemeClr>
    </dgm:linClrLst>
    <dgm:effectClrLst/>
    <dgm:txLinClrLst/>
    <dgm:txFillClrLst meth="repeat">
      <a:schemeClr val="dk1"/>
    </dgm:txFillClrLst>
    <dgm:txEffectClrLst/>
  </dgm:styleLbl>
  <dgm:styleLbl name="node3">
    <dgm:fillClrLst meth="repeat">
      <a:schemeClr val="lt1"/>
    </dgm:fillClrLst>
    <dgm:linClrLst meth="repeat">
      <a:schemeClr val="accent2">
        <a:shade val="80000"/>
      </a:schemeClr>
    </dgm:linClrLst>
    <dgm:effectClrLst/>
    <dgm:txLinClrLst/>
    <dgm:txFillClrLst meth="repeat">
      <a:schemeClr val="dk1"/>
    </dgm:txFillClrLst>
    <dgm:txEffectClrLst/>
  </dgm:styleLbl>
  <dgm:styleLbl name="node4">
    <dgm:fillClrLst meth="repeat">
      <a:schemeClr val="lt1"/>
    </dgm:fillClrLst>
    <dgm:linClrLst meth="repeat">
      <a:schemeClr val="accent2">
        <a:shade val="80000"/>
      </a:schemeClr>
    </dgm:linClrLst>
    <dgm:effectClrLst/>
    <dgm:txLinClrLst/>
    <dgm:txFillClrLst meth="repeat">
      <a:schemeClr val="dk1"/>
    </dgm:txFillClrLst>
    <dgm:txEffectClrLst/>
  </dgm:styleLbl>
  <dgm:styleLbl name="fgImgPlace1">
    <dgm:fillClrLst meth="repeat">
      <a:schemeClr val="accent2">
        <a:tint val="40000"/>
      </a:schemeClr>
    </dgm:fillClrLst>
    <dgm:linClrLst meth="repeat">
      <a:schemeClr val="accent2">
        <a:shade val="80000"/>
      </a:schemeClr>
    </dgm:linClrLst>
    <dgm:effectClrLst/>
    <dgm:txLinClrLst/>
    <dgm:txFillClrLst meth="repeat">
      <a:schemeClr val="lt1"/>
    </dgm:txFillClrLst>
    <dgm:txEffectClrLst/>
  </dgm:styleLbl>
  <dgm:styleLbl name="alignImgPlace1">
    <dgm:fillClrLst meth="repeat">
      <a:schemeClr val="accent2">
        <a:tint val="40000"/>
      </a:schemeClr>
    </dgm:fillClrLst>
    <dgm:linClrLst meth="repeat">
      <a:schemeClr val="accent2">
        <a:shade val="80000"/>
      </a:schemeClr>
    </dgm:linClrLst>
    <dgm:effectClrLst/>
    <dgm:txLinClrLst/>
    <dgm:txFillClrLst meth="repeat">
      <a:schemeClr val="lt1"/>
    </dgm:txFillClrLst>
    <dgm:txEffectClrLst/>
  </dgm:styleLbl>
  <dgm:styleLbl name="bgImgPlace1">
    <dgm:fillClrLst meth="repeat">
      <a:schemeClr val="accent2">
        <a:tint val="40000"/>
      </a:schemeClr>
    </dgm:fillClrLst>
    <dgm:linClrLst meth="repeat">
      <a:schemeClr val="accent2">
        <a:shade val="80000"/>
      </a:schemeClr>
    </dgm:linClrLst>
    <dgm:effectClrLst/>
    <dgm:txLinClrLst/>
    <dgm:txFillClrLst meth="repeat">
      <a:schemeClr val="lt1"/>
    </dgm:txFillClrLst>
    <dgm:txEffectClrLst/>
  </dgm:styleLbl>
  <dgm:styleLbl name="sibTrans2D1">
    <dgm:fillClrLst meth="repeat">
      <a:schemeClr val="accent2">
        <a:tint val="60000"/>
      </a:schemeClr>
    </dgm:fillClrLst>
    <dgm:linClrLst meth="repeat">
      <a:schemeClr val="accent2">
        <a:tint val="60000"/>
      </a:schemeClr>
    </dgm:linClrLst>
    <dgm:effectClrLst/>
    <dgm:txLinClrLst/>
    <dgm:txFillClrLst meth="repeat">
      <a:schemeClr val="dk1"/>
    </dgm:txFillClrLst>
    <dgm:txEffectClrLst/>
  </dgm:styleLbl>
  <dgm:styleLbl name="fgSibTrans2D1">
    <dgm:fillClrLst meth="repeat">
      <a:schemeClr val="accent2">
        <a:tint val="60000"/>
      </a:schemeClr>
    </dgm:fillClrLst>
    <dgm:linClrLst meth="repeat">
      <a:schemeClr val="accent2">
        <a:tint val="60000"/>
      </a:schemeClr>
    </dgm:linClrLst>
    <dgm:effectClrLst/>
    <dgm:txLinClrLst/>
    <dgm:txFillClrLst meth="repeat">
      <a:schemeClr val="dk1"/>
    </dgm:txFillClrLst>
    <dgm:txEffectClrLst/>
  </dgm:styleLbl>
  <dgm:styleLbl name="bgSibTrans2D1">
    <dgm:fillClrLst meth="repeat">
      <a:schemeClr val="accent2">
        <a:tint val="60000"/>
      </a:schemeClr>
    </dgm:fillClrLst>
    <dgm:linClrLst meth="repeat">
      <a:schemeClr val="accent2">
        <a:tint val="60000"/>
      </a:schemeClr>
    </dgm:linClrLst>
    <dgm:effectClrLst/>
    <dgm:txLinClrLst/>
    <dgm:txFillClrLst meth="repeat">
      <a:schemeClr val="dk1"/>
    </dgm:txFillClrLst>
    <dgm:txEffectClrLst/>
  </dgm:styleLbl>
  <dgm:styleLbl name="sibTrans1D1">
    <dgm:fillClrLst meth="repeat">
      <a:schemeClr val="accent2"/>
    </dgm:fillClrLst>
    <dgm:linClrLst meth="repeat">
      <a:schemeClr val="accent2"/>
    </dgm:linClrLst>
    <dgm:effectClrLst/>
    <dgm:txLinClrLst/>
    <dgm:txFillClrLst meth="repeat">
      <a:schemeClr val="tx1"/>
    </dgm:txFillClrLst>
    <dgm:txEffectClrLst/>
  </dgm:styleLbl>
  <dgm:styleLbl name="callout">
    <dgm:fillClrLst meth="repeat">
      <a:schemeClr val="accent2"/>
    </dgm:fillClrLst>
    <dgm:linClrLst meth="repeat">
      <a:schemeClr val="accent2"/>
    </dgm:linClrLst>
    <dgm:effectClrLst/>
    <dgm:txLinClrLst/>
    <dgm:txFillClrLst meth="repeat">
      <a:schemeClr val="tx1"/>
    </dgm:txFillClrLst>
    <dgm:txEffectClrLst/>
  </dgm:styleLbl>
  <dgm:styleLbl name="asst0">
    <dgm:fillClrLst meth="repeat">
      <a:schemeClr val="lt1"/>
    </dgm:fillClrLst>
    <dgm:linClrLst meth="repeat">
      <a:schemeClr val="accent2">
        <a:shade val="80000"/>
      </a:schemeClr>
    </dgm:linClrLst>
    <dgm:effectClrLst/>
    <dgm:txLinClrLst/>
    <dgm:txFillClrLst meth="repeat">
      <a:schemeClr val="dk1"/>
    </dgm:txFillClrLst>
    <dgm:txEffectClrLst/>
  </dgm:styleLbl>
  <dgm:styleLbl name="asst1">
    <dgm:fillClrLst meth="repeat">
      <a:schemeClr val="lt1"/>
    </dgm:fillClrLst>
    <dgm:linClrLst meth="repeat">
      <a:schemeClr val="accent2">
        <a:shade val="80000"/>
      </a:schemeClr>
    </dgm:linClrLst>
    <dgm:effectClrLst/>
    <dgm:txLinClrLst/>
    <dgm:txFillClrLst meth="repeat">
      <a:schemeClr val="dk1"/>
    </dgm:txFillClrLst>
    <dgm:txEffectClrLst/>
  </dgm:styleLbl>
  <dgm:styleLbl name="asst2">
    <dgm:fillClrLst meth="repeat">
      <a:schemeClr val="lt1"/>
    </dgm:fillClrLst>
    <dgm:linClrLst meth="repeat">
      <a:schemeClr val="accent2">
        <a:shade val="80000"/>
      </a:schemeClr>
    </dgm:linClrLst>
    <dgm:effectClrLst/>
    <dgm:txLinClrLst/>
    <dgm:txFillClrLst meth="repeat">
      <a:schemeClr val="dk1"/>
    </dgm:txFillClrLst>
    <dgm:txEffectClrLst/>
  </dgm:styleLbl>
  <dgm:styleLbl name="asst3">
    <dgm:fillClrLst meth="repeat">
      <a:schemeClr val="lt1"/>
    </dgm:fillClrLst>
    <dgm:linClrLst meth="repeat">
      <a:schemeClr val="accent2">
        <a:shade val="80000"/>
      </a:schemeClr>
    </dgm:linClrLst>
    <dgm:effectClrLst/>
    <dgm:txLinClrLst/>
    <dgm:txFillClrLst meth="repeat">
      <a:schemeClr val="dk1"/>
    </dgm:txFillClrLst>
    <dgm:txEffectClrLst/>
  </dgm:styleLbl>
  <dgm:styleLbl name="asst4">
    <dgm:fillClrLst meth="repeat">
      <a:schemeClr val="lt1"/>
    </dgm:fillClrLst>
    <dgm:linClrLst meth="repeat">
      <a:schemeClr val="accent2">
        <a:shade val="80000"/>
      </a:schemeClr>
    </dgm:linClrLst>
    <dgm:effectClrLst/>
    <dgm:txLinClrLst/>
    <dgm:txFillClrLst meth="repeat">
      <a:schemeClr val="dk1"/>
    </dgm:txFillClrLst>
    <dgm:txEffectClrLst/>
  </dgm:styleLbl>
  <dgm:styleLbl name="parChTrans2D1">
    <dgm:fillClrLst meth="repeat">
      <a:schemeClr val="accent2">
        <a:tint val="60000"/>
      </a:schemeClr>
    </dgm:fillClrLst>
    <dgm:linClrLst meth="repeat">
      <a:schemeClr val="accent2">
        <a:tint val="60000"/>
      </a:schemeClr>
    </dgm:linClrLst>
    <dgm:effectClrLst/>
    <dgm:txLinClrLst/>
    <dgm:txFillClrLst/>
    <dgm:txEffectClrLst/>
  </dgm:styleLbl>
  <dgm:styleLbl name="parChTrans2D2">
    <dgm:fillClrLst meth="repeat">
      <a:schemeClr val="accent2"/>
    </dgm:fillClrLst>
    <dgm:linClrLst meth="repeat">
      <a:schemeClr val="accent2"/>
    </dgm:linClrLst>
    <dgm:effectClrLst/>
    <dgm:txLinClrLst/>
    <dgm:txFillClrLst/>
    <dgm:txEffectClrLst/>
  </dgm:styleLbl>
  <dgm:styleLbl name="parChTrans2D3">
    <dgm:fillClrLst meth="repeat">
      <a:schemeClr val="accent2"/>
    </dgm:fillClrLst>
    <dgm:linClrLst meth="repeat">
      <a:schemeClr val="accent2"/>
    </dgm:linClrLst>
    <dgm:effectClrLst/>
    <dgm:txLinClrLst/>
    <dgm:txFillClrLst/>
    <dgm:txEffectClrLst/>
  </dgm:styleLbl>
  <dgm:styleLbl name="parChTrans2D4">
    <dgm:fillClrLst meth="repeat">
      <a:schemeClr val="accent2"/>
    </dgm:fillClrLst>
    <dgm:linClrLst meth="repeat">
      <a:schemeClr val="accent2"/>
    </dgm:linClrLst>
    <dgm:effectClrLst/>
    <dgm:txLinClrLst/>
    <dgm:txFillClrLst meth="repeat">
      <a:schemeClr val="lt1"/>
    </dgm:txFillClrLst>
    <dgm:txEffectClrLst/>
  </dgm:styleLbl>
  <dgm:styleLbl name="parChTrans1D1">
    <dgm:fillClrLst meth="repeat">
      <a:schemeClr val="accent2"/>
    </dgm:fillClrLst>
    <dgm:linClrLst meth="repeat">
      <a:schemeClr val="accent2">
        <a:shade val="60000"/>
      </a:schemeClr>
    </dgm:linClrLst>
    <dgm:effectClrLst/>
    <dgm:txLinClrLst/>
    <dgm:txFillClrLst meth="repeat">
      <a:schemeClr val="tx1"/>
    </dgm:txFillClrLst>
    <dgm:txEffectClrLst/>
  </dgm:styleLbl>
  <dgm:styleLbl name="parChTrans1D2">
    <dgm:fillClrLst meth="repeat">
      <a:schemeClr val="accent2"/>
    </dgm:fillClrLst>
    <dgm:linClrLst meth="repeat">
      <a:schemeClr val="accent2">
        <a:shade val="60000"/>
      </a:schemeClr>
    </dgm:linClrLst>
    <dgm:effectClrLst/>
    <dgm:txLinClrLst/>
    <dgm:txFillClrLst meth="repeat">
      <a:schemeClr val="tx1"/>
    </dgm:txFillClrLst>
    <dgm:txEffectClrLst/>
  </dgm:styleLbl>
  <dgm:styleLbl name="parChTrans1D3">
    <dgm:fillClrLst meth="repeat">
      <a:schemeClr val="accent2"/>
    </dgm:fillClrLst>
    <dgm:linClrLst meth="repeat">
      <a:schemeClr val="accent2">
        <a:shade val="80000"/>
      </a:schemeClr>
    </dgm:linClrLst>
    <dgm:effectClrLst/>
    <dgm:txLinClrLst/>
    <dgm:txFillClrLst meth="repeat">
      <a:schemeClr val="tx1"/>
    </dgm:txFillClrLst>
    <dgm:txEffectClrLst/>
  </dgm:styleLbl>
  <dgm:styleLbl name="parChTrans1D4">
    <dgm:fillClrLst meth="repeat">
      <a:schemeClr val="accent2"/>
    </dgm:fillClrLst>
    <dgm:linClrLst meth="repeat">
      <a:schemeClr val="accent2">
        <a:shade val="80000"/>
      </a:schemeClr>
    </dgm:linClrLst>
    <dgm:effectClrLst/>
    <dgm:txLinClrLst/>
    <dgm:txFillClrLst meth="repeat">
      <a:schemeClr val="tx1"/>
    </dgm:txFillClrLst>
    <dgm:txEffectClrLst/>
  </dgm:styleLbl>
  <dgm:styleLbl name="fgAcc1">
    <dgm:fillClrLst meth="repeat">
      <a:schemeClr val="accent2">
        <a:alpha val="90000"/>
        <a:tint val="40000"/>
      </a:schemeClr>
    </dgm:fillClrLst>
    <dgm:linClrLst meth="repeat">
      <a:schemeClr val="accent2"/>
    </dgm:linClrLst>
    <dgm:effectClrLst/>
    <dgm:txLinClrLst/>
    <dgm:txFillClrLst meth="repeat">
      <a:schemeClr val="dk1"/>
    </dgm:txFillClrLst>
    <dgm:txEffectClrLst/>
  </dgm:styleLbl>
  <dgm:styleLbl name="conFgAcc1">
    <dgm:fillClrLst meth="repeat">
      <a:schemeClr val="accent2">
        <a:alpha val="90000"/>
        <a:tint val="40000"/>
      </a:schemeClr>
    </dgm:fillClrLst>
    <dgm:linClrLst meth="repeat">
      <a:schemeClr val="accent2"/>
    </dgm:linClrLst>
    <dgm:effectClrLst/>
    <dgm:txLinClrLst/>
    <dgm:txFillClrLst meth="repeat">
      <a:schemeClr val="dk1"/>
    </dgm:txFillClrLst>
    <dgm:txEffectClrLst/>
  </dgm:styleLbl>
  <dgm:styleLbl name="alignAcc1">
    <dgm:fillClrLst meth="repeat">
      <a:schemeClr val="accent2">
        <a:alpha val="90000"/>
        <a:tint val="40000"/>
      </a:schemeClr>
    </dgm:fillClrLst>
    <dgm:linClrLst meth="repeat">
      <a:schemeClr val="accent2"/>
    </dgm:linClrLst>
    <dgm:effectClrLst/>
    <dgm:txLinClrLst/>
    <dgm:txFillClrLst meth="repeat">
      <a:schemeClr val="dk1"/>
    </dgm:txFillClrLst>
    <dgm:txEffectClrLst/>
  </dgm:styleLbl>
  <dgm:styleLbl name="trAlignAcc1">
    <dgm:fillClrLst meth="repeat">
      <a:schemeClr val="accent2">
        <a:alpha val="40000"/>
        <a:tint val="40000"/>
      </a:schemeClr>
    </dgm:fillClrLst>
    <dgm:linClrLst meth="repeat">
      <a:schemeClr val="accent2"/>
    </dgm:linClrLst>
    <dgm:effectClrLst/>
    <dgm:txLinClrLst/>
    <dgm:txFillClrLst meth="repeat">
      <a:schemeClr val="dk1"/>
    </dgm:txFillClrLst>
    <dgm:txEffectClrLst/>
  </dgm:styleLbl>
  <dgm:styleLbl name="bgAcc1">
    <dgm:fillClrLst meth="repeat">
      <a:schemeClr val="accent2">
        <a:alpha val="90000"/>
        <a:tint val="40000"/>
      </a:schemeClr>
    </dgm:fillClrLst>
    <dgm:linClrLst meth="repeat">
      <a:schemeClr val="accent2"/>
    </dgm:linClrLst>
    <dgm:effectClrLst/>
    <dgm:txLinClrLst/>
    <dgm:txFillClrLst meth="repeat">
      <a:schemeClr val="dk1"/>
    </dgm:txFillClrLst>
    <dgm:txEffectClrLst/>
  </dgm:styleLbl>
  <dgm:styleLbl name="solidFgAcc1">
    <dgm:fillClrLst meth="repeat">
      <a:schemeClr val="lt1"/>
    </dgm:fillClrLst>
    <dgm:linClrLst meth="repeat">
      <a:schemeClr val="accent2"/>
    </dgm:linClrLst>
    <dgm:effectClrLst/>
    <dgm:txLinClrLst/>
    <dgm:txFillClrLst meth="repeat">
      <a:schemeClr val="dk1"/>
    </dgm:txFillClrLst>
    <dgm:txEffectClrLst/>
  </dgm:styleLbl>
  <dgm:styleLbl name="solidAlignAcc1">
    <dgm:fillClrLst meth="repeat">
      <a:schemeClr val="lt1"/>
    </dgm:fillClrLst>
    <dgm:linClrLst meth="repeat">
      <a:schemeClr val="accent2"/>
    </dgm:linClrLst>
    <dgm:effectClrLst/>
    <dgm:txLinClrLst/>
    <dgm:txFillClrLst meth="repeat">
      <a:schemeClr val="dk1"/>
    </dgm:txFillClrLst>
    <dgm:txEffectClrLst/>
  </dgm:styleLbl>
  <dgm:styleLbl name="solidBgAcc1">
    <dgm:fillClrLst meth="repeat">
      <a:schemeClr val="lt1"/>
    </dgm:fillClrLst>
    <dgm:linClrLst meth="repeat">
      <a:schemeClr val="accent2"/>
    </dgm:linClrLst>
    <dgm:effectClrLst/>
    <dgm:txLinClrLst/>
    <dgm:txFillClrLst meth="repeat">
      <a:schemeClr val="dk1"/>
    </dgm:txFillClrLst>
    <dgm:txEffectClrLst/>
  </dgm:styleLbl>
  <dgm:styleLbl name="fgAccFollowNode1">
    <dgm:fillClrLst meth="repeat">
      <a:schemeClr val="lt1">
        <a:alpha val="90000"/>
        <a:tint val="40000"/>
      </a:schemeClr>
    </dgm:fillClrLst>
    <dgm:linClrLst meth="repeat">
      <a:schemeClr val="accent2">
        <a:alpha val="90000"/>
      </a:schemeClr>
    </dgm:linClrLst>
    <dgm:effectClrLst/>
    <dgm:txLinClrLst/>
    <dgm:txFillClrLst meth="repeat">
      <a:schemeClr val="dk1"/>
    </dgm:txFillClrLst>
    <dgm:txEffectClrLst/>
  </dgm:styleLbl>
  <dgm:styleLbl name="alignAccFollowNode1">
    <dgm:fillClrLst meth="repeat">
      <a:schemeClr val="lt1">
        <a:alpha val="90000"/>
        <a:tint val="40000"/>
      </a:schemeClr>
    </dgm:fillClrLst>
    <dgm:linClrLst meth="repeat">
      <a:schemeClr val="accent2">
        <a:alpha val="90000"/>
      </a:schemeClr>
    </dgm:linClrLst>
    <dgm:effectClrLst/>
    <dgm:txLinClrLst/>
    <dgm:txFillClrLst meth="repeat">
      <a:schemeClr val="dk1"/>
    </dgm:txFillClrLst>
    <dgm:txEffectClrLst/>
  </dgm:styleLbl>
  <dgm:styleLbl name="bgAccFollowNode1">
    <dgm:fillClrLst meth="repeat">
      <a:schemeClr val="lt1">
        <a:alpha val="90000"/>
        <a:tint val="40000"/>
      </a:schemeClr>
    </dgm:fillClrLst>
    <dgm:linClrLst meth="repeat">
      <a:schemeClr val="accent2">
        <a:alpha val="90000"/>
      </a:schemeClr>
    </dgm:linClrLst>
    <dgm:effectClrLst/>
    <dgm:txLinClrLst/>
    <dgm:txFillClrLst meth="repeat">
      <a:schemeClr val="dk1"/>
    </dgm:txFillClrLst>
    <dgm:txEffectClrLst/>
  </dgm:styleLbl>
  <dgm:styleLbl name="fgAcc0">
    <dgm:fillClrLst meth="repeat">
      <a:schemeClr val="accent2">
        <a:alpha val="90000"/>
        <a:tint val="40000"/>
      </a:schemeClr>
    </dgm:fillClrLst>
    <dgm:linClrLst meth="repeat">
      <a:schemeClr val="accent2"/>
    </dgm:linClrLst>
    <dgm:effectClrLst/>
    <dgm:txLinClrLst/>
    <dgm:txFillClrLst meth="repeat">
      <a:schemeClr val="dk1"/>
    </dgm:txFillClrLst>
    <dgm:txEffectClrLst/>
  </dgm:styleLbl>
  <dgm:styleLbl name="fgAcc2">
    <dgm:fillClrLst meth="repeat">
      <a:schemeClr val="accent2">
        <a:alpha val="90000"/>
        <a:tint val="40000"/>
      </a:schemeClr>
    </dgm:fillClrLst>
    <dgm:linClrLst meth="repeat">
      <a:schemeClr val="accent2"/>
    </dgm:linClrLst>
    <dgm:effectClrLst/>
    <dgm:txLinClrLst/>
    <dgm:txFillClrLst meth="repeat">
      <a:schemeClr val="dk1"/>
    </dgm:txFillClrLst>
    <dgm:txEffectClrLst/>
  </dgm:styleLbl>
  <dgm:styleLbl name="fgAcc3">
    <dgm:fillClrLst meth="repeat">
      <a:schemeClr val="accent2">
        <a:alpha val="90000"/>
        <a:tint val="40000"/>
      </a:schemeClr>
    </dgm:fillClrLst>
    <dgm:linClrLst meth="repeat">
      <a:schemeClr val="accent2"/>
    </dgm:linClrLst>
    <dgm:effectClrLst/>
    <dgm:txLinClrLst/>
    <dgm:txFillClrLst meth="repeat">
      <a:schemeClr val="dk1"/>
    </dgm:txFillClrLst>
    <dgm:txEffectClrLst/>
  </dgm:styleLbl>
  <dgm:styleLbl name="fgAcc4">
    <dgm:fillClrLst meth="repeat">
      <a:schemeClr val="accent2">
        <a:alpha val="90000"/>
        <a:tint val="40000"/>
      </a:schemeClr>
    </dgm:fillClrLst>
    <dgm:linClrLst meth="repeat">
      <a:schemeClr val="accent2"/>
    </dgm:linClrLst>
    <dgm:effectClrLst/>
    <dgm:txLinClrLst/>
    <dgm:txFillClrLst meth="repeat">
      <a:schemeClr val="dk1"/>
    </dgm:txFillClrLst>
    <dgm:txEffectClrLst/>
  </dgm:styleLbl>
  <dgm:styleLbl name="bgShp">
    <dgm:fillClrLst meth="repeat">
      <a:schemeClr val="accent2">
        <a:tint val="40000"/>
      </a:schemeClr>
    </dgm:fillClrLst>
    <dgm:linClrLst meth="repeat">
      <a:schemeClr val="accent2"/>
    </dgm:linClrLst>
    <dgm:effectClrLst/>
    <dgm:txLinClrLst/>
    <dgm:txFillClrLst meth="repeat">
      <a:schemeClr val="dk1"/>
    </dgm:txFillClrLst>
    <dgm:txEffectClrLst/>
  </dgm:styleLbl>
  <dgm:styleLbl name="dkBgShp">
    <dgm:fillClrLst meth="repeat">
      <a:schemeClr val="accent2">
        <a:shade val="80000"/>
      </a:schemeClr>
    </dgm:fillClrLst>
    <dgm:linClrLst meth="repeat">
      <a:schemeClr val="accent2"/>
    </dgm:linClrLst>
    <dgm:effectClrLst/>
    <dgm:txLinClrLst/>
    <dgm:txFillClrLst meth="repeat">
      <a:schemeClr val="lt1"/>
    </dgm:txFillClrLst>
    <dgm:txEffectClrLst/>
  </dgm:styleLbl>
  <dgm:styleLbl name="trBgShp">
    <dgm:fillClrLst meth="repeat">
      <a:schemeClr val="accent2">
        <a:tint val="50000"/>
        <a:alpha val="40000"/>
      </a:schemeClr>
    </dgm:fillClrLst>
    <dgm:linClrLst meth="repeat">
      <a:schemeClr val="accent2"/>
    </dgm:linClrLst>
    <dgm:effectClrLst/>
    <dgm:txLinClrLst/>
    <dgm:txFillClrLst meth="repeat">
      <a:schemeClr val="lt1"/>
    </dgm:txFillClrLst>
    <dgm:txEffectClrLst/>
  </dgm:styleLbl>
  <dgm:styleLbl name="fgShp">
    <dgm:fillClrLst meth="repeat">
      <a:schemeClr val="accent2">
        <a:tint val="60000"/>
      </a:schemeClr>
    </dgm:fillClrLst>
    <dgm:linClrLst meth="repeat">
      <a:schemeClr val="lt1"/>
    </dgm:linClrLst>
    <dgm:effectClrLst/>
    <dgm:txLinClrLst/>
    <dgm:txFillClrLst meth="repeat">
      <a:schemeClr val="dk1"/>
    </dgm:txFillClrLst>
    <dgm:txEffectClrLst/>
  </dgm:styleLbl>
  <dgm:styleLbl name="revTx">
    <dgm:fillClrLst meth="repeat">
      <a:schemeClr val="lt1">
        <a:alpha val="0"/>
      </a:schemeClr>
    </dgm:fillClrLst>
    <dgm:linClrLst meth="repeat">
      <a:schemeClr val="dk1">
        <a:alpha val="0"/>
      </a:schemeClr>
    </dgm:linClrLst>
    <dgm:effectClrLst/>
    <dgm:txLinClrLst/>
    <dgm:txFillClrLst meth="repeat">
      <a:schemeClr val="tx1"/>
    </dgm:txFillClrLst>
    <dgm:txEffectClrLst/>
  </dgm:styleLbl>
</dgm:colorsDef>
</file>

<file path=ppt/diagrams/data1.xml><?xml version="1.0" encoding="utf-8"?>
<dgm:dataModel xmlns:dgm="http://schemas.openxmlformats.org/drawingml/2006/diagram" xmlns:a="http://schemas.openxmlformats.org/drawingml/2006/main">
  <dgm:ptLst>
    <dgm:pt modelId="{81AFC645-6321-4B78-983D-C9C7675CA6C3}" type="doc">
      <dgm:prSet loTypeId="urn:microsoft.com/office/officeart/2005/8/layout/vList2" loCatId="list" qsTypeId="urn:microsoft.com/office/officeart/2005/8/quickstyle/simple1" qsCatId="simple" csTypeId="urn:microsoft.com/office/officeart/2005/8/colors/colorful1#1" csCatId="colorful" phldr="1"/>
      <dgm:spPr/>
      <dgm:t>
        <a:bodyPr/>
        <a:lstStyle/>
        <a:p>
          <a:endParaRPr lang="en-US"/>
        </a:p>
      </dgm:t>
    </dgm:pt>
    <dgm:pt modelId="{1760B9F7-36B9-4EAB-BE3B-61F4C98AE692}">
      <dgm:prSet phldrT="[Text]" custT="1">
        <dgm:style>
          <a:lnRef idx="2">
            <a:schemeClr val="accent6"/>
          </a:lnRef>
          <a:fillRef idx="1">
            <a:schemeClr val="lt1"/>
          </a:fillRef>
          <a:effectRef idx="0">
            <a:schemeClr val="accent6"/>
          </a:effectRef>
          <a:fontRef idx="minor">
            <a:schemeClr val="dk1"/>
          </a:fontRef>
        </dgm:style>
      </dgm:prSet>
      <dgm:spPr/>
      <dgm:t>
        <a:bodyPr/>
        <a:lstStyle/>
        <a:p>
          <a:pPr marL="0" marR="0" indent="0" defTabSz="914400" eaLnBrk="1" fontAlgn="auto" latinLnBrk="0" hangingPunct="1">
            <a:lnSpc>
              <a:spcPct val="100000"/>
            </a:lnSpc>
            <a:spcBef>
              <a:spcPts val="0"/>
            </a:spcBef>
            <a:spcAft>
              <a:spcPts val="0"/>
            </a:spcAft>
            <a:buClrTx/>
            <a:buSzTx/>
            <a:buFontTx/>
            <a:buNone/>
            <a:tabLst/>
            <a:defRPr/>
          </a:pPr>
          <a:r>
            <a:rPr lang="zh-TW" altLang="en-US" sz="4000" dirty="0" smtClean="0">
              <a:latin typeface="AR Maokai Heavy Big5" pitchFamily="49" charset="-120"/>
              <a:ea typeface="AR Maokai Heavy Big5" pitchFamily="49" charset="-120"/>
            </a:rPr>
            <a:t>逾越節</a:t>
          </a:r>
          <a:r>
            <a:rPr lang="en-US" altLang="zh-TW" sz="4000" dirty="0" smtClean="0">
              <a:latin typeface="AR Maokai Heavy Big5" pitchFamily="49" charset="-120"/>
              <a:ea typeface="AR Maokai Heavy Big5" pitchFamily="49" charset="-120"/>
            </a:rPr>
            <a:t>–</a:t>
          </a:r>
          <a:r>
            <a:rPr lang="zh-TW" altLang="en-US" sz="4000" dirty="0" smtClean="0">
              <a:latin typeface="AR Maokai Heavy Big5" pitchFamily="49" charset="-120"/>
              <a:ea typeface="AR Maokai Heavy Big5" pitchFamily="49" charset="-120"/>
            </a:rPr>
            <a:t>耶穌釘十架</a:t>
          </a:r>
          <a:endParaRPr lang="en-US" sz="4000" b="1" dirty="0" smtClean="0">
            <a:latin typeface="AR Kaiti Medium Big5" pitchFamily="49" charset="-120"/>
            <a:ea typeface="AR Kaiti Medium Big5" pitchFamily="49" charset="-120"/>
          </a:endParaRPr>
        </a:p>
      </dgm:t>
    </dgm:pt>
    <dgm:pt modelId="{647A63F4-531A-4B39-8D38-CCBC651B3BF2}" type="parTrans" cxnId="{CA1DA13A-0D7D-46AA-9445-F256C1BA74E8}">
      <dgm:prSet/>
      <dgm:spPr/>
      <dgm:t>
        <a:bodyPr/>
        <a:lstStyle/>
        <a:p>
          <a:endParaRPr lang="en-US" sz="3600" b="1">
            <a:latin typeface="AR Kaiti Medium Big5" pitchFamily="49" charset="-120"/>
            <a:ea typeface="AR Kaiti Medium Big5" pitchFamily="49" charset="-120"/>
          </a:endParaRPr>
        </a:p>
      </dgm:t>
    </dgm:pt>
    <dgm:pt modelId="{F8908BE2-C1E3-47D6-BA54-14A675B2AB98}" type="sibTrans" cxnId="{CA1DA13A-0D7D-46AA-9445-F256C1BA74E8}">
      <dgm:prSet/>
      <dgm:spPr/>
      <dgm:t>
        <a:bodyPr/>
        <a:lstStyle/>
        <a:p>
          <a:endParaRPr lang="en-US" sz="3600" b="1">
            <a:latin typeface="AR Kaiti Medium Big5" pitchFamily="49" charset="-120"/>
            <a:ea typeface="AR Kaiti Medium Big5" pitchFamily="49" charset="-120"/>
          </a:endParaRPr>
        </a:p>
      </dgm:t>
    </dgm:pt>
    <dgm:pt modelId="{9980CE6E-B233-44CF-AE1B-430338990CF5}">
      <dgm:prSet phldrT="[Text]" custT="1">
        <dgm:style>
          <a:lnRef idx="2">
            <a:schemeClr val="accent4"/>
          </a:lnRef>
          <a:fillRef idx="1">
            <a:schemeClr val="lt1"/>
          </a:fillRef>
          <a:effectRef idx="0">
            <a:schemeClr val="accent4"/>
          </a:effectRef>
          <a:fontRef idx="minor">
            <a:schemeClr val="dk1"/>
          </a:fontRef>
        </dgm:style>
      </dgm:prSet>
      <dgm:spPr/>
      <dgm:t>
        <a:bodyPr/>
        <a:lstStyle/>
        <a:p>
          <a:r>
            <a:rPr lang="zh-TW" altLang="en-US" sz="4000" dirty="0" smtClean="0">
              <a:latin typeface="AR Maokai Heavy Big5" pitchFamily="49" charset="-120"/>
              <a:ea typeface="AR Maokai Heavy Big5" pitchFamily="49" charset="-120"/>
            </a:rPr>
            <a:t>無酵節</a:t>
          </a:r>
          <a:r>
            <a:rPr lang="en-US" altLang="zh-TW" sz="4000" dirty="0" smtClean="0">
              <a:latin typeface="AR Maokai Heavy Big5" pitchFamily="49" charset="-120"/>
              <a:ea typeface="AR Maokai Heavy Big5" pitchFamily="49" charset="-120"/>
            </a:rPr>
            <a:t>–</a:t>
          </a:r>
          <a:r>
            <a:rPr lang="zh-TW" altLang="en-US" sz="4000" dirty="0" smtClean="0">
              <a:latin typeface="AR Maokai Heavy Big5" pitchFamily="49" charset="-120"/>
              <a:ea typeface="AR Maokai Heavy Big5" pitchFamily="49" charset="-120"/>
            </a:rPr>
            <a:t>耶穌埋葬</a:t>
          </a:r>
          <a:endParaRPr lang="en-US" sz="4000" b="1" dirty="0">
            <a:latin typeface="AR Kaiti Medium Big5" pitchFamily="49" charset="-120"/>
            <a:ea typeface="AR Kaiti Medium Big5" pitchFamily="49" charset="-120"/>
          </a:endParaRPr>
        </a:p>
      </dgm:t>
    </dgm:pt>
    <dgm:pt modelId="{865553FE-602A-479F-8962-54FC2BE9EA63}" type="parTrans" cxnId="{0E66FD4E-B20D-41E8-9CAE-8D96DF982C7A}">
      <dgm:prSet/>
      <dgm:spPr/>
      <dgm:t>
        <a:bodyPr/>
        <a:lstStyle/>
        <a:p>
          <a:endParaRPr lang="en-US" sz="3600" b="1">
            <a:latin typeface="AR Kaiti Medium Big5" pitchFamily="49" charset="-120"/>
            <a:ea typeface="AR Kaiti Medium Big5" pitchFamily="49" charset="-120"/>
          </a:endParaRPr>
        </a:p>
      </dgm:t>
    </dgm:pt>
    <dgm:pt modelId="{83643BBD-E46D-4EC0-B3DF-568DFA68136C}" type="sibTrans" cxnId="{0E66FD4E-B20D-41E8-9CAE-8D96DF982C7A}">
      <dgm:prSet/>
      <dgm:spPr/>
      <dgm:t>
        <a:bodyPr/>
        <a:lstStyle/>
        <a:p>
          <a:endParaRPr lang="en-US" sz="3600" b="1">
            <a:latin typeface="AR Kaiti Medium Big5" pitchFamily="49" charset="-120"/>
            <a:ea typeface="AR Kaiti Medium Big5" pitchFamily="49" charset="-120"/>
          </a:endParaRPr>
        </a:p>
      </dgm:t>
    </dgm:pt>
    <dgm:pt modelId="{F3A7254D-6F3A-4C66-B2C3-290027E50B50}">
      <dgm:prSet custT="1">
        <dgm:style>
          <a:lnRef idx="2">
            <a:schemeClr val="accent3"/>
          </a:lnRef>
          <a:fillRef idx="1">
            <a:schemeClr val="lt1"/>
          </a:fillRef>
          <a:effectRef idx="0">
            <a:schemeClr val="accent3"/>
          </a:effectRef>
          <a:fontRef idx="minor">
            <a:schemeClr val="dk1"/>
          </a:fontRef>
        </dgm:style>
      </dgm:prSet>
      <dgm:spPr/>
      <dgm:t>
        <a:bodyPr/>
        <a:lstStyle/>
        <a:p>
          <a:r>
            <a:rPr lang="zh-TW" altLang="en-US" sz="4000" dirty="0" smtClean="0">
              <a:latin typeface="AR Maokai Heavy Big5" pitchFamily="49" charset="-120"/>
              <a:ea typeface="AR Maokai Heavy Big5" pitchFamily="49" charset="-120"/>
            </a:rPr>
            <a:t>初熟節</a:t>
          </a:r>
          <a:r>
            <a:rPr lang="en-US" altLang="zh-TW" sz="4000" dirty="0" smtClean="0">
              <a:latin typeface="AR Maokai Heavy Big5" pitchFamily="49" charset="-120"/>
              <a:ea typeface="AR Maokai Heavy Big5" pitchFamily="49" charset="-120"/>
            </a:rPr>
            <a:t>–</a:t>
          </a:r>
          <a:r>
            <a:rPr lang="zh-TW" altLang="en-US" sz="4000" dirty="0" smtClean="0">
              <a:latin typeface="AR Maokai Heavy Big5" pitchFamily="49" charset="-120"/>
              <a:ea typeface="AR Maokai Heavy Big5" pitchFamily="49" charset="-120"/>
            </a:rPr>
            <a:t>耶穌復活</a:t>
          </a:r>
          <a:endParaRPr lang="en-US" sz="4000" b="1" dirty="0">
            <a:latin typeface="AR Kaiti Medium Big5" pitchFamily="49" charset="-120"/>
            <a:ea typeface="AR Kaiti Medium Big5" pitchFamily="49" charset="-120"/>
          </a:endParaRPr>
        </a:p>
      </dgm:t>
    </dgm:pt>
    <dgm:pt modelId="{AA08D88F-13A0-4805-92FD-0CFBCA162FAD}" type="parTrans" cxnId="{A190B16A-3457-45D3-9123-A15B59F87C4C}">
      <dgm:prSet/>
      <dgm:spPr/>
      <dgm:t>
        <a:bodyPr/>
        <a:lstStyle/>
        <a:p>
          <a:endParaRPr lang="en-US" sz="3600" b="1">
            <a:latin typeface="AR Kaiti Medium Big5" pitchFamily="49" charset="-120"/>
            <a:ea typeface="AR Kaiti Medium Big5" pitchFamily="49" charset="-120"/>
          </a:endParaRPr>
        </a:p>
      </dgm:t>
    </dgm:pt>
    <dgm:pt modelId="{A4268541-08DE-4CF5-8435-02237AA617AA}" type="sibTrans" cxnId="{A190B16A-3457-45D3-9123-A15B59F87C4C}">
      <dgm:prSet/>
      <dgm:spPr/>
      <dgm:t>
        <a:bodyPr/>
        <a:lstStyle/>
        <a:p>
          <a:endParaRPr lang="en-US" sz="3600" b="1">
            <a:latin typeface="AR Kaiti Medium Big5" pitchFamily="49" charset="-120"/>
            <a:ea typeface="AR Kaiti Medium Big5" pitchFamily="49" charset="-120"/>
          </a:endParaRPr>
        </a:p>
      </dgm:t>
    </dgm:pt>
    <dgm:pt modelId="{4E588DD3-8914-487A-A408-2839201ADD3D}">
      <dgm:prSet custT="1">
        <dgm:style>
          <a:lnRef idx="2">
            <a:schemeClr val="accent1"/>
          </a:lnRef>
          <a:fillRef idx="1">
            <a:schemeClr val="lt1"/>
          </a:fillRef>
          <a:effectRef idx="0">
            <a:schemeClr val="accent1"/>
          </a:effectRef>
          <a:fontRef idx="minor">
            <a:schemeClr val="dk1"/>
          </a:fontRef>
        </dgm:style>
      </dgm:prSet>
      <dgm:spPr/>
      <dgm:t>
        <a:bodyPr/>
        <a:lstStyle/>
        <a:p>
          <a:r>
            <a:rPr lang="zh-TW" altLang="en-US" sz="4000" dirty="0" smtClean="0">
              <a:latin typeface="AR Maokai Heavy Big5" pitchFamily="49" charset="-120"/>
              <a:ea typeface="AR Maokai Heavy Big5" pitchFamily="49" charset="-120"/>
            </a:rPr>
            <a:t>五旬節</a:t>
          </a:r>
          <a:r>
            <a:rPr lang="en-US" altLang="zh-TW" sz="4000" dirty="0" smtClean="0">
              <a:latin typeface="AR Maokai Heavy Big5" pitchFamily="49" charset="-120"/>
              <a:ea typeface="AR Maokai Heavy Big5" pitchFamily="49" charset="-120"/>
            </a:rPr>
            <a:t>–</a:t>
          </a:r>
          <a:r>
            <a:rPr lang="zh-TW" altLang="en-US" sz="4000" dirty="0" smtClean="0">
              <a:latin typeface="AR Maokai Heavy Big5" pitchFamily="49" charset="-120"/>
              <a:ea typeface="AR Maokai Heavy Big5" pitchFamily="49" charset="-120"/>
            </a:rPr>
            <a:t>聖靈降臨</a:t>
          </a:r>
          <a:endParaRPr lang="en-US" sz="4000" b="1" dirty="0">
            <a:latin typeface="AR Kaiti Medium Big5" pitchFamily="49" charset="-120"/>
            <a:ea typeface="AR Kaiti Medium Big5" pitchFamily="49" charset="-120"/>
          </a:endParaRPr>
        </a:p>
      </dgm:t>
    </dgm:pt>
    <dgm:pt modelId="{A2976061-420C-45C2-8EB1-87AAB8D35C4C}" type="parTrans" cxnId="{263C4586-676D-42B2-B9BE-AA63B25CADAD}">
      <dgm:prSet/>
      <dgm:spPr/>
      <dgm:t>
        <a:bodyPr/>
        <a:lstStyle/>
        <a:p>
          <a:endParaRPr lang="en-US" sz="3600" b="1">
            <a:latin typeface="AR Kaiti Medium Big5" pitchFamily="49" charset="-120"/>
            <a:ea typeface="AR Kaiti Medium Big5" pitchFamily="49" charset="-120"/>
          </a:endParaRPr>
        </a:p>
      </dgm:t>
    </dgm:pt>
    <dgm:pt modelId="{C35EA751-7416-494C-A87A-501F4E2B7AD0}" type="sibTrans" cxnId="{263C4586-676D-42B2-B9BE-AA63B25CADAD}">
      <dgm:prSet/>
      <dgm:spPr/>
      <dgm:t>
        <a:bodyPr/>
        <a:lstStyle/>
        <a:p>
          <a:endParaRPr lang="en-US" sz="3600" b="1">
            <a:latin typeface="AR Kaiti Medium Big5" pitchFamily="49" charset="-120"/>
            <a:ea typeface="AR Kaiti Medium Big5" pitchFamily="49" charset="-120"/>
          </a:endParaRPr>
        </a:p>
      </dgm:t>
    </dgm:pt>
    <dgm:pt modelId="{9EC9D6B7-64C8-4B8D-AF2E-351A59A0927E}" type="pres">
      <dgm:prSet presAssocID="{81AFC645-6321-4B78-983D-C9C7675CA6C3}" presName="linear" presStyleCnt="0">
        <dgm:presLayoutVars>
          <dgm:animLvl val="lvl"/>
          <dgm:resizeHandles val="exact"/>
        </dgm:presLayoutVars>
      </dgm:prSet>
      <dgm:spPr/>
      <dgm:t>
        <a:bodyPr/>
        <a:lstStyle/>
        <a:p>
          <a:endParaRPr lang="en-US"/>
        </a:p>
      </dgm:t>
    </dgm:pt>
    <dgm:pt modelId="{08925B06-99C7-4E81-9F14-FEAC4B9EB220}" type="pres">
      <dgm:prSet presAssocID="{1760B9F7-36B9-4EAB-BE3B-61F4C98AE692}" presName="parentText" presStyleLbl="node1" presStyleIdx="0" presStyleCnt="4">
        <dgm:presLayoutVars>
          <dgm:chMax val="0"/>
          <dgm:bulletEnabled val="1"/>
        </dgm:presLayoutVars>
      </dgm:prSet>
      <dgm:spPr/>
      <dgm:t>
        <a:bodyPr/>
        <a:lstStyle/>
        <a:p>
          <a:endParaRPr lang="en-US"/>
        </a:p>
      </dgm:t>
    </dgm:pt>
    <dgm:pt modelId="{A5584888-0182-4D2E-8DF3-E0A597FEE0E1}" type="pres">
      <dgm:prSet presAssocID="{F8908BE2-C1E3-47D6-BA54-14A675B2AB98}" presName="spacer" presStyleCnt="0"/>
      <dgm:spPr/>
    </dgm:pt>
    <dgm:pt modelId="{C099379C-4650-4667-87A2-E216B77E53F2}" type="pres">
      <dgm:prSet presAssocID="{9980CE6E-B233-44CF-AE1B-430338990CF5}" presName="parentText" presStyleLbl="node1" presStyleIdx="1" presStyleCnt="4">
        <dgm:presLayoutVars>
          <dgm:chMax val="0"/>
          <dgm:bulletEnabled val="1"/>
        </dgm:presLayoutVars>
      </dgm:prSet>
      <dgm:spPr/>
      <dgm:t>
        <a:bodyPr/>
        <a:lstStyle/>
        <a:p>
          <a:endParaRPr lang="en-US"/>
        </a:p>
      </dgm:t>
    </dgm:pt>
    <dgm:pt modelId="{CCCC1CE6-9387-45C5-906D-7E2637287032}" type="pres">
      <dgm:prSet presAssocID="{83643BBD-E46D-4EC0-B3DF-568DFA68136C}" presName="spacer" presStyleCnt="0"/>
      <dgm:spPr/>
    </dgm:pt>
    <dgm:pt modelId="{8483830E-AD30-498C-8196-68F388FEC17E}" type="pres">
      <dgm:prSet presAssocID="{F3A7254D-6F3A-4C66-B2C3-290027E50B50}" presName="parentText" presStyleLbl="node1" presStyleIdx="2" presStyleCnt="4">
        <dgm:presLayoutVars>
          <dgm:chMax val="0"/>
          <dgm:bulletEnabled val="1"/>
        </dgm:presLayoutVars>
      </dgm:prSet>
      <dgm:spPr/>
      <dgm:t>
        <a:bodyPr/>
        <a:lstStyle/>
        <a:p>
          <a:endParaRPr lang="en-US"/>
        </a:p>
      </dgm:t>
    </dgm:pt>
    <dgm:pt modelId="{5235030A-36FD-4EAF-8B70-C67E281EB70F}" type="pres">
      <dgm:prSet presAssocID="{A4268541-08DE-4CF5-8435-02237AA617AA}" presName="spacer" presStyleCnt="0"/>
      <dgm:spPr/>
    </dgm:pt>
    <dgm:pt modelId="{06970045-46DE-4401-B994-B0CBBB5C33AF}" type="pres">
      <dgm:prSet presAssocID="{4E588DD3-8914-487A-A408-2839201ADD3D}" presName="parentText" presStyleLbl="node1" presStyleIdx="3" presStyleCnt="4">
        <dgm:presLayoutVars>
          <dgm:chMax val="0"/>
          <dgm:bulletEnabled val="1"/>
        </dgm:presLayoutVars>
      </dgm:prSet>
      <dgm:spPr/>
      <dgm:t>
        <a:bodyPr/>
        <a:lstStyle/>
        <a:p>
          <a:endParaRPr lang="en-US"/>
        </a:p>
      </dgm:t>
    </dgm:pt>
  </dgm:ptLst>
  <dgm:cxnLst>
    <dgm:cxn modelId="{718D7981-AD0D-4246-868B-77AB886A5B53}" type="presOf" srcId="{81AFC645-6321-4B78-983D-C9C7675CA6C3}" destId="{9EC9D6B7-64C8-4B8D-AF2E-351A59A0927E}" srcOrd="0" destOrd="0" presId="urn:microsoft.com/office/officeart/2005/8/layout/vList2"/>
    <dgm:cxn modelId="{7A583216-B217-419D-B9B2-B70E4C9E31FB}" type="presOf" srcId="{F3A7254D-6F3A-4C66-B2C3-290027E50B50}" destId="{8483830E-AD30-498C-8196-68F388FEC17E}" srcOrd="0" destOrd="0" presId="urn:microsoft.com/office/officeart/2005/8/layout/vList2"/>
    <dgm:cxn modelId="{A952C0EA-1A1D-4532-8AF4-36D72E778BC7}" type="presOf" srcId="{4E588DD3-8914-487A-A408-2839201ADD3D}" destId="{06970045-46DE-4401-B994-B0CBBB5C33AF}" srcOrd="0" destOrd="0" presId="urn:microsoft.com/office/officeart/2005/8/layout/vList2"/>
    <dgm:cxn modelId="{A190B16A-3457-45D3-9123-A15B59F87C4C}" srcId="{81AFC645-6321-4B78-983D-C9C7675CA6C3}" destId="{F3A7254D-6F3A-4C66-B2C3-290027E50B50}" srcOrd="2" destOrd="0" parTransId="{AA08D88F-13A0-4805-92FD-0CFBCA162FAD}" sibTransId="{A4268541-08DE-4CF5-8435-02237AA617AA}"/>
    <dgm:cxn modelId="{0E20B979-B4D9-4355-9589-708EE59E1E80}" type="presOf" srcId="{1760B9F7-36B9-4EAB-BE3B-61F4C98AE692}" destId="{08925B06-99C7-4E81-9F14-FEAC4B9EB220}" srcOrd="0" destOrd="0" presId="urn:microsoft.com/office/officeart/2005/8/layout/vList2"/>
    <dgm:cxn modelId="{F286DE45-A8AE-435F-9887-2494425169E6}" type="presOf" srcId="{9980CE6E-B233-44CF-AE1B-430338990CF5}" destId="{C099379C-4650-4667-87A2-E216B77E53F2}" srcOrd="0" destOrd="0" presId="urn:microsoft.com/office/officeart/2005/8/layout/vList2"/>
    <dgm:cxn modelId="{CA1DA13A-0D7D-46AA-9445-F256C1BA74E8}" srcId="{81AFC645-6321-4B78-983D-C9C7675CA6C3}" destId="{1760B9F7-36B9-4EAB-BE3B-61F4C98AE692}" srcOrd="0" destOrd="0" parTransId="{647A63F4-531A-4B39-8D38-CCBC651B3BF2}" sibTransId="{F8908BE2-C1E3-47D6-BA54-14A675B2AB98}"/>
    <dgm:cxn modelId="{263C4586-676D-42B2-B9BE-AA63B25CADAD}" srcId="{81AFC645-6321-4B78-983D-C9C7675CA6C3}" destId="{4E588DD3-8914-487A-A408-2839201ADD3D}" srcOrd="3" destOrd="0" parTransId="{A2976061-420C-45C2-8EB1-87AAB8D35C4C}" sibTransId="{C35EA751-7416-494C-A87A-501F4E2B7AD0}"/>
    <dgm:cxn modelId="{0E66FD4E-B20D-41E8-9CAE-8D96DF982C7A}" srcId="{81AFC645-6321-4B78-983D-C9C7675CA6C3}" destId="{9980CE6E-B233-44CF-AE1B-430338990CF5}" srcOrd="1" destOrd="0" parTransId="{865553FE-602A-479F-8962-54FC2BE9EA63}" sibTransId="{83643BBD-E46D-4EC0-B3DF-568DFA68136C}"/>
    <dgm:cxn modelId="{BE79D2EB-8199-4C35-8C8B-69F5FBDE0D63}" type="presParOf" srcId="{9EC9D6B7-64C8-4B8D-AF2E-351A59A0927E}" destId="{08925B06-99C7-4E81-9F14-FEAC4B9EB220}" srcOrd="0" destOrd="0" presId="urn:microsoft.com/office/officeart/2005/8/layout/vList2"/>
    <dgm:cxn modelId="{C5E3FF5F-A2B0-4239-8EDA-FA102F4D21FD}" type="presParOf" srcId="{9EC9D6B7-64C8-4B8D-AF2E-351A59A0927E}" destId="{A5584888-0182-4D2E-8DF3-E0A597FEE0E1}" srcOrd="1" destOrd="0" presId="urn:microsoft.com/office/officeart/2005/8/layout/vList2"/>
    <dgm:cxn modelId="{B3059768-840C-4F99-9969-5F37260A392A}" type="presParOf" srcId="{9EC9D6B7-64C8-4B8D-AF2E-351A59A0927E}" destId="{C099379C-4650-4667-87A2-E216B77E53F2}" srcOrd="2" destOrd="0" presId="urn:microsoft.com/office/officeart/2005/8/layout/vList2"/>
    <dgm:cxn modelId="{29E342AE-D462-4847-9A54-AC4416D7CA60}" type="presParOf" srcId="{9EC9D6B7-64C8-4B8D-AF2E-351A59A0927E}" destId="{CCCC1CE6-9387-45C5-906D-7E2637287032}" srcOrd="3" destOrd="0" presId="urn:microsoft.com/office/officeart/2005/8/layout/vList2"/>
    <dgm:cxn modelId="{1CD148DF-1AB0-4B1B-8B80-FF88E7786492}" type="presParOf" srcId="{9EC9D6B7-64C8-4B8D-AF2E-351A59A0927E}" destId="{8483830E-AD30-498C-8196-68F388FEC17E}" srcOrd="4" destOrd="0" presId="urn:microsoft.com/office/officeart/2005/8/layout/vList2"/>
    <dgm:cxn modelId="{0B58FDD8-367F-4ED1-8108-E648F522FBFB}" type="presParOf" srcId="{9EC9D6B7-64C8-4B8D-AF2E-351A59A0927E}" destId="{5235030A-36FD-4EAF-8B70-C67E281EB70F}" srcOrd="5" destOrd="0" presId="urn:microsoft.com/office/officeart/2005/8/layout/vList2"/>
    <dgm:cxn modelId="{61E0036A-A4A9-4AA2-AAA8-46D183662B4C}" type="presParOf" srcId="{9EC9D6B7-64C8-4B8D-AF2E-351A59A0927E}" destId="{06970045-46DE-4401-B994-B0CBBB5C33AF}" srcOrd="6" destOrd="0" presId="urn:microsoft.com/office/officeart/2005/8/layout/vList2"/>
  </dgm:cxnLst>
  <dgm:bg/>
  <dgm:whole/>
  <dgm:extLst>
    <a:ext uri="http://schemas.microsoft.com/office/drawing/2008/diagram">
      <dsp:dataModelExt xmlns:dsp="http://schemas.microsoft.com/office/drawing/2008/diagram" relId="rId6" minVer="http://schemas.openxmlformats.org/drawingml/2006/diagram"/>
    </a:ext>
  </dgm:extLst>
</dgm:dataModel>
</file>

<file path=ppt/diagrams/data2.xml><?xml version="1.0" encoding="utf-8"?>
<dgm:dataModel xmlns:dgm="http://schemas.openxmlformats.org/drawingml/2006/diagram" xmlns:a="http://schemas.openxmlformats.org/drawingml/2006/main">
  <dgm:ptLst>
    <dgm:pt modelId="{20D4CFD1-7EBF-4755-A0A2-461BD3FD8386}" type="doc">
      <dgm:prSet loTypeId="urn:microsoft.com/office/officeart/2005/8/layout/vProcess5" loCatId="process" qsTypeId="urn:microsoft.com/office/officeart/2005/8/quickstyle/simple1" qsCatId="simple" csTypeId="urn:microsoft.com/office/officeart/2005/8/colors/accent1_1" csCatId="accent1" phldr="1"/>
      <dgm:spPr/>
      <dgm:t>
        <a:bodyPr/>
        <a:lstStyle/>
        <a:p>
          <a:endParaRPr lang="en-US"/>
        </a:p>
      </dgm:t>
    </dgm:pt>
    <dgm:pt modelId="{BC8E4698-B061-4CEC-87C0-B55704ABEBC1}">
      <dgm:prSet phldrT="[Text]" custT="1"/>
      <dgm:spPr/>
      <dgm:t>
        <a:bodyPr/>
        <a:lstStyle/>
        <a:p>
          <a:r>
            <a:rPr lang="zh-TW" altLang="en-US" sz="3200" b="1" dirty="0" smtClean="0">
              <a:solidFill>
                <a:srgbClr val="002060"/>
              </a:solidFill>
              <a:latin typeface="AR Kaiti Medium Big5" pitchFamily="49" charset="-120"/>
              <a:ea typeface="AR Kaiti Medium Big5" pitchFamily="49" charset="-120"/>
            </a:rPr>
            <a:t>願耶和華及恁佇的！（得</a:t>
          </a:r>
          <a:r>
            <a:rPr lang="en-US" sz="3200" b="1" dirty="0" smtClean="0">
              <a:solidFill>
                <a:srgbClr val="002060"/>
              </a:solidFill>
              <a:latin typeface="AR Kaiti Medium Big5" pitchFamily="49" charset="-120"/>
              <a:ea typeface="AR Kaiti Medium Big5" pitchFamily="49" charset="-120"/>
            </a:rPr>
            <a:t>2:4</a:t>
          </a:r>
          <a:r>
            <a:rPr lang="zh-TW" altLang="en-US" sz="3200" b="1" dirty="0" smtClean="0">
              <a:solidFill>
                <a:srgbClr val="002060"/>
              </a:solidFill>
              <a:latin typeface="AR Kaiti Medium Big5" pitchFamily="49" charset="-120"/>
              <a:ea typeface="AR Kaiti Medium Big5" pitchFamily="49" charset="-120"/>
            </a:rPr>
            <a:t>）</a:t>
          </a:r>
          <a:endParaRPr lang="en-US" sz="3200" dirty="0">
            <a:solidFill>
              <a:srgbClr val="002060"/>
            </a:solidFill>
          </a:endParaRPr>
        </a:p>
      </dgm:t>
    </dgm:pt>
    <dgm:pt modelId="{901CDD09-8828-4533-AA5C-5544984D6372}" type="parTrans" cxnId="{05357BD8-F8F9-4223-B22A-52A276B15B62}">
      <dgm:prSet/>
      <dgm:spPr/>
      <dgm:t>
        <a:bodyPr/>
        <a:lstStyle/>
        <a:p>
          <a:endParaRPr lang="en-US" sz="3200">
            <a:solidFill>
              <a:srgbClr val="002060"/>
            </a:solidFill>
          </a:endParaRPr>
        </a:p>
      </dgm:t>
    </dgm:pt>
    <dgm:pt modelId="{993AC7CF-7D5A-4A57-ACAF-E3EA609446C4}" type="sibTrans" cxnId="{05357BD8-F8F9-4223-B22A-52A276B15B62}">
      <dgm:prSet custT="1"/>
      <dgm:spPr/>
      <dgm:t>
        <a:bodyPr/>
        <a:lstStyle/>
        <a:p>
          <a:endParaRPr lang="en-US" sz="3200">
            <a:solidFill>
              <a:srgbClr val="002060"/>
            </a:solidFill>
          </a:endParaRPr>
        </a:p>
      </dgm:t>
    </dgm:pt>
    <dgm:pt modelId="{3AC0EC06-A0FE-4334-8764-DDD5352C0711}">
      <dgm:prSet phldrT="[Text]" custT="1"/>
      <dgm:spPr/>
      <dgm:t>
        <a:bodyPr/>
        <a:lstStyle/>
        <a:p>
          <a:r>
            <a:rPr lang="zh-TW" altLang="en-US" sz="3200" b="1" dirty="0" smtClean="0">
              <a:solidFill>
                <a:srgbClr val="002060"/>
              </a:solidFill>
              <a:latin typeface="AR Kaiti Medium Big5" pitchFamily="49" charset="-120"/>
              <a:ea typeface="AR Kaiti Medium Big5" pitchFamily="49" charset="-120"/>
            </a:rPr>
            <a:t>願耶和華報答你的所做！（得</a:t>
          </a:r>
          <a:r>
            <a:rPr lang="en-US" sz="3200" b="1" dirty="0" smtClean="0">
              <a:solidFill>
                <a:srgbClr val="002060"/>
              </a:solidFill>
              <a:latin typeface="AR Kaiti Medium Big5" pitchFamily="49" charset="-120"/>
              <a:ea typeface="AR Kaiti Medium Big5" pitchFamily="49" charset="-120"/>
            </a:rPr>
            <a:t>2:12</a:t>
          </a:r>
          <a:r>
            <a:rPr lang="zh-TW" altLang="en-US" sz="3200" b="1" dirty="0" smtClean="0">
              <a:solidFill>
                <a:srgbClr val="002060"/>
              </a:solidFill>
              <a:latin typeface="AR Kaiti Medium Big5" pitchFamily="49" charset="-120"/>
              <a:ea typeface="AR Kaiti Medium Big5" pitchFamily="49" charset="-120"/>
            </a:rPr>
            <a:t>）</a:t>
          </a:r>
          <a:endParaRPr lang="en-US" sz="3200" dirty="0">
            <a:solidFill>
              <a:srgbClr val="002060"/>
            </a:solidFill>
          </a:endParaRPr>
        </a:p>
      </dgm:t>
    </dgm:pt>
    <dgm:pt modelId="{B8A6A527-161F-4550-81E2-4B571C758FF6}" type="parTrans" cxnId="{0BFF0A70-3B22-4FEC-B466-97FE5E27C703}">
      <dgm:prSet/>
      <dgm:spPr/>
      <dgm:t>
        <a:bodyPr/>
        <a:lstStyle/>
        <a:p>
          <a:endParaRPr lang="en-US" sz="3200">
            <a:solidFill>
              <a:srgbClr val="002060"/>
            </a:solidFill>
          </a:endParaRPr>
        </a:p>
      </dgm:t>
    </dgm:pt>
    <dgm:pt modelId="{E652662F-B0AD-4C8C-97A7-262F8A1B940A}" type="sibTrans" cxnId="{0BFF0A70-3B22-4FEC-B466-97FE5E27C703}">
      <dgm:prSet custT="1"/>
      <dgm:spPr/>
      <dgm:t>
        <a:bodyPr/>
        <a:lstStyle/>
        <a:p>
          <a:endParaRPr lang="en-US" sz="3200">
            <a:solidFill>
              <a:srgbClr val="002060"/>
            </a:solidFill>
          </a:endParaRPr>
        </a:p>
      </dgm:t>
    </dgm:pt>
    <dgm:pt modelId="{75C992AB-7DC6-46F1-97B2-2A34B06FEBF6}">
      <dgm:prSet phldrT="[Text]" custT="1"/>
      <dgm:spPr/>
      <dgm:t>
        <a:bodyPr/>
        <a:lstStyle/>
        <a:p>
          <a:r>
            <a:rPr kumimoji="0" lang="zh-TW" altLang="en-US" sz="3200" b="1" i="0" u="none" strike="noStrike" cap="none" normalizeH="0" baseline="0" dirty="0" smtClean="0">
              <a:ln/>
              <a:solidFill>
                <a:srgbClr val="002060"/>
              </a:solidFill>
              <a:effectLst/>
              <a:latin typeface="AR Kaiti Medium Big5" pitchFamily="49" charset="-120"/>
              <a:ea typeface="AR Kaiti Medium Big5" pitchFamily="49" charset="-120"/>
              <a:cs typeface="Arial" pitchFamily="34" charset="0"/>
            </a:rPr>
            <a:t>我的查某子啊，願你得著耶和華賜福</a:t>
          </a:r>
          <a:r>
            <a:rPr lang="zh-TW" altLang="en-US" sz="3200" b="1" dirty="0" smtClean="0">
              <a:solidFill>
                <a:srgbClr val="002060"/>
              </a:solidFill>
              <a:latin typeface="AR Kaiti Medium Big5" pitchFamily="49" charset="-120"/>
              <a:ea typeface="AR Kaiti Medium Big5" pitchFamily="49" charset="-120"/>
            </a:rPr>
            <a:t>！</a:t>
          </a:r>
          <a:r>
            <a:rPr kumimoji="0" lang="en-US" altLang="zh-TW" sz="3200" b="1" i="0" u="none" strike="noStrike" cap="none" normalizeH="0" baseline="0" dirty="0" smtClean="0">
              <a:ln/>
              <a:solidFill>
                <a:srgbClr val="002060"/>
              </a:solidFill>
              <a:effectLst/>
              <a:latin typeface="AR Kaiti Medium Big5" pitchFamily="49" charset="-120"/>
              <a:ea typeface="AR Kaiti Medium Big5" pitchFamily="49" charset="-120"/>
              <a:cs typeface="Arial" pitchFamily="34" charset="0"/>
            </a:rPr>
            <a:t>(</a:t>
          </a:r>
          <a:r>
            <a:rPr kumimoji="0" lang="zh-TW" altLang="en-US" sz="3200" b="1" i="0" u="none" strike="noStrike" cap="none" normalizeH="0" baseline="0" dirty="0" smtClean="0">
              <a:ln/>
              <a:solidFill>
                <a:srgbClr val="002060"/>
              </a:solidFill>
              <a:effectLst/>
              <a:latin typeface="AR Kaiti Medium Big5" pitchFamily="49" charset="-120"/>
              <a:ea typeface="AR Kaiti Medium Big5" pitchFamily="49" charset="-120"/>
              <a:cs typeface="Arial" pitchFamily="34" charset="0"/>
            </a:rPr>
            <a:t>得</a:t>
          </a:r>
          <a:r>
            <a:rPr kumimoji="0" lang="en-US" altLang="zh-TW" sz="3200" b="1" i="0" u="none" strike="noStrike" cap="none" normalizeH="0" baseline="0" dirty="0" smtClean="0">
              <a:ln/>
              <a:solidFill>
                <a:srgbClr val="002060"/>
              </a:solidFill>
              <a:effectLst/>
              <a:latin typeface="AR Kaiti Medium Big5" pitchFamily="49" charset="-120"/>
              <a:ea typeface="AR Kaiti Medium Big5" pitchFamily="49" charset="-120"/>
              <a:cs typeface="Arial" pitchFamily="34" charset="0"/>
            </a:rPr>
            <a:t>3:10)</a:t>
          </a:r>
          <a:endParaRPr lang="en-US" sz="3200" dirty="0">
            <a:solidFill>
              <a:srgbClr val="002060"/>
            </a:solidFill>
          </a:endParaRPr>
        </a:p>
      </dgm:t>
    </dgm:pt>
    <dgm:pt modelId="{CCEC69E8-3680-447A-85ED-3BCDC517506D}" type="parTrans" cxnId="{DA63E19F-2C99-4C5C-ADB4-BDE7CF42E884}">
      <dgm:prSet/>
      <dgm:spPr/>
      <dgm:t>
        <a:bodyPr/>
        <a:lstStyle/>
        <a:p>
          <a:endParaRPr lang="en-US" sz="3200">
            <a:solidFill>
              <a:srgbClr val="002060"/>
            </a:solidFill>
          </a:endParaRPr>
        </a:p>
      </dgm:t>
    </dgm:pt>
    <dgm:pt modelId="{5B730181-0398-4F7C-B138-13F84138914B}" type="sibTrans" cxnId="{DA63E19F-2C99-4C5C-ADB4-BDE7CF42E884}">
      <dgm:prSet/>
      <dgm:spPr/>
      <dgm:t>
        <a:bodyPr/>
        <a:lstStyle/>
        <a:p>
          <a:endParaRPr lang="en-US" sz="3200">
            <a:solidFill>
              <a:srgbClr val="002060"/>
            </a:solidFill>
          </a:endParaRPr>
        </a:p>
      </dgm:t>
    </dgm:pt>
    <dgm:pt modelId="{6DAFF71E-C642-47F9-B804-5FBDACD8BE5B}" type="pres">
      <dgm:prSet presAssocID="{20D4CFD1-7EBF-4755-A0A2-461BD3FD8386}" presName="outerComposite" presStyleCnt="0">
        <dgm:presLayoutVars>
          <dgm:chMax val="5"/>
          <dgm:dir/>
          <dgm:resizeHandles val="exact"/>
        </dgm:presLayoutVars>
      </dgm:prSet>
      <dgm:spPr/>
      <dgm:t>
        <a:bodyPr/>
        <a:lstStyle/>
        <a:p>
          <a:endParaRPr lang="en-US"/>
        </a:p>
      </dgm:t>
    </dgm:pt>
    <dgm:pt modelId="{BD108413-0483-43E1-8547-C9197C4E623C}" type="pres">
      <dgm:prSet presAssocID="{20D4CFD1-7EBF-4755-A0A2-461BD3FD8386}" presName="dummyMaxCanvas" presStyleCnt="0">
        <dgm:presLayoutVars/>
      </dgm:prSet>
      <dgm:spPr/>
    </dgm:pt>
    <dgm:pt modelId="{E57BFDF6-FF72-4908-AAF6-E28B3AED8B18}" type="pres">
      <dgm:prSet presAssocID="{20D4CFD1-7EBF-4755-A0A2-461BD3FD8386}" presName="ThreeNodes_1" presStyleLbl="node1" presStyleIdx="0" presStyleCnt="3" custLinFactNeighborY="-22727">
        <dgm:presLayoutVars>
          <dgm:bulletEnabled val="1"/>
        </dgm:presLayoutVars>
      </dgm:prSet>
      <dgm:spPr/>
      <dgm:t>
        <a:bodyPr/>
        <a:lstStyle/>
        <a:p>
          <a:endParaRPr lang="en-US"/>
        </a:p>
      </dgm:t>
    </dgm:pt>
    <dgm:pt modelId="{8AA7ECF5-10C1-45E1-A75C-E5EF923E5D52}" type="pres">
      <dgm:prSet presAssocID="{20D4CFD1-7EBF-4755-A0A2-461BD3FD8386}" presName="ThreeNodes_2" presStyleLbl="node1" presStyleIdx="1" presStyleCnt="3">
        <dgm:presLayoutVars>
          <dgm:bulletEnabled val="1"/>
        </dgm:presLayoutVars>
      </dgm:prSet>
      <dgm:spPr/>
      <dgm:t>
        <a:bodyPr/>
        <a:lstStyle/>
        <a:p>
          <a:endParaRPr lang="en-US"/>
        </a:p>
      </dgm:t>
    </dgm:pt>
    <dgm:pt modelId="{C2492459-F0EE-49A2-B152-B82E9ED42ECD}" type="pres">
      <dgm:prSet presAssocID="{20D4CFD1-7EBF-4755-A0A2-461BD3FD8386}" presName="ThreeNodes_3" presStyleLbl="node1" presStyleIdx="2" presStyleCnt="3">
        <dgm:presLayoutVars>
          <dgm:bulletEnabled val="1"/>
        </dgm:presLayoutVars>
      </dgm:prSet>
      <dgm:spPr/>
      <dgm:t>
        <a:bodyPr/>
        <a:lstStyle/>
        <a:p>
          <a:endParaRPr lang="en-US"/>
        </a:p>
      </dgm:t>
    </dgm:pt>
    <dgm:pt modelId="{08E229E7-18D0-418A-8C7A-8AA49DF05A04}" type="pres">
      <dgm:prSet presAssocID="{20D4CFD1-7EBF-4755-A0A2-461BD3FD8386}" presName="ThreeConn_1-2" presStyleLbl="fgAccFollowNode1" presStyleIdx="0" presStyleCnt="2">
        <dgm:presLayoutVars>
          <dgm:bulletEnabled val="1"/>
        </dgm:presLayoutVars>
      </dgm:prSet>
      <dgm:spPr/>
      <dgm:t>
        <a:bodyPr/>
        <a:lstStyle/>
        <a:p>
          <a:endParaRPr lang="en-US"/>
        </a:p>
      </dgm:t>
    </dgm:pt>
    <dgm:pt modelId="{5E47C258-1CC7-405C-A307-2D6BF6AFA471}" type="pres">
      <dgm:prSet presAssocID="{20D4CFD1-7EBF-4755-A0A2-461BD3FD8386}" presName="ThreeConn_2-3" presStyleLbl="fgAccFollowNode1" presStyleIdx="1" presStyleCnt="2">
        <dgm:presLayoutVars>
          <dgm:bulletEnabled val="1"/>
        </dgm:presLayoutVars>
      </dgm:prSet>
      <dgm:spPr/>
      <dgm:t>
        <a:bodyPr/>
        <a:lstStyle/>
        <a:p>
          <a:endParaRPr lang="en-US"/>
        </a:p>
      </dgm:t>
    </dgm:pt>
    <dgm:pt modelId="{B591CA07-9915-4EB4-90B4-AC8541B2F387}" type="pres">
      <dgm:prSet presAssocID="{20D4CFD1-7EBF-4755-A0A2-461BD3FD8386}" presName="ThreeNodes_1_text" presStyleLbl="node1" presStyleIdx="2" presStyleCnt="3">
        <dgm:presLayoutVars>
          <dgm:bulletEnabled val="1"/>
        </dgm:presLayoutVars>
      </dgm:prSet>
      <dgm:spPr/>
      <dgm:t>
        <a:bodyPr/>
        <a:lstStyle/>
        <a:p>
          <a:endParaRPr lang="en-US"/>
        </a:p>
      </dgm:t>
    </dgm:pt>
    <dgm:pt modelId="{D47E572E-277E-4471-9F65-B6F165C019E1}" type="pres">
      <dgm:prSet presAssocID="{20D4CFD1-7EBF-4755-A0A2-461BD3FD8386}" presName="ThreeNodes_2_text" presStyleLbl="node1" presStyleIdx="2" presStyleCnt="3">
        <dgm:presLayoutVars>
          <dgm:bulletEnabled val="1"/>
        </dgm:presLayoutVars>
      </dgm:prSet>
      <dgm:spPr/>
      <dgm:t>
        <a:bodyPr/>
        <a:lstStyle/>
        <a:p>
          <a:endParaRPr lang="en-US"/>
        </a:p>
      </dgm:t>
    </dgm:pt>
    <dgm:pt modelId="{F9D10A85-C7E7-4326-B831-B53898316DF7}" type="pres">
      <dgm:prSet presAssocID="{20D4CFD1-7EBF-4755-A0A2-461BD3FD8386}" presName="ThreeNodes_3_text" presStyleLbl="node1" presStyleIdx="2" presStyleCnt="3">
        <dgm:presLayoutVars>
          <dgm:bulletEnabled val="1"/>
        </dgm:presLayoutVars>
      </dgm:prSet>
      <dgm:spPr/>
      <dgm:t>
        <a:bodyPr/>
        <a:lstStyle/>
        <a:p>
          <a:endParaRPr lang="en-US"/>
        </a:p>
      </dgm:t>
    </dgm:pt>
  </dgm:ptLst>
  <dgm:cxnLst>
    <dgm:cxn modelId="{4CCF89E2-8475-4599-89F1-D1DC01B476FB}" type="presOf" srcId="{3AC0EC06-A0FE-4334-8764-DDD5352C0711}" destId="{8AA7ECF5-10C1-45E1-A75C-E5EF923E5D52}" srcOrd="0" destOrd="0" presId="urn:microsoft.com/office/officeart/2005/8/layout/vProcess5"/>
    <dgm:cxn modelId="{F19BF655-C8C0-4CA2-9E49-2D6D233C5E9D}" type="presOf" srcId="{75C992AB-7DC6-46F1-97B2-2A34B06FEBF6}" destId="{F9D10A85-C7E7-4326-B831-B53898316DF7}" srcOrd="1" destOrd="0" presId="urn:microsoft.com/office/officeart/2005/8/layout/vProcess5"/>
    <dgm:cxn modelId="{0A7FA223-0893-4D43-9EE0-58D13B099990}" type="presOf" srcId="{75C992AB-7DC6-46F1-97B2-2A34B06FEBF6}" destId="{C2492459-F0EE-49A2-B152-B82E9ED42ECD}" srcOrd="0" destOrd="0" presId="urn:microsoft.com/office/officeart/2005/8/layout/vProcess5"/>
    <dgm:cxn modelId="{05357BD8-F8F9-4223-B22A-52A276B15B62}" srcId="{20D4CFD1-7EBF-4755-A0A2-461BD3FD8386}" destId="{BC8E4698-B061-4CEC-87C0-B55704ABEBC1}" srcOrd="0" destOrd="0" parTransId="{901CDD09-8828-4533-AA5C-5544984D6372}" sibTransId="{993AC7CF-7D5A-4A57-ACAF-E3EA609446C4}"/>
    <dgm:cxn modelId="{313EDE07-FA67-4DAB-97F9-F96DAE14EED5}" type="presOf" srcId="{20D4CFD1-7EBF-4755-A0A2-461BD3FD8386}" destId="{6DAFF71E-C642-47F9-B804-5FBDACD8BE5B}" srcOrd="0" destOrd="0" presId="urn:microsoft.com/office/officeart/2005/8/layout/vProcess5"/>
    <dgm:cxn modelId="{5E7F7AAB-B523-4C18-BD20-090D65A24B5D}" type="presOf" srcId="{E652662F-B0AD-4C8C-97A7-262F8A1B940A}" destId="{5E47C258-1CC7-405C-A307-2D6BF6AFA471}" srcOrd="0" destOrd="0" presId="urn:microsoft.com/office/officeart/2005/8/layout/vProcess5"/>
    <dgm:cxn modelId="{102C5643-C3C3-47BC-BD25-D6DE2CAC7EBC}" type="presOf" srcId="{3AC0EC06-A0FE-4334-8764-DDD5352C0711}" destId="{D47E572E-277E-4471-9F65-B6F165C019E1}" srcOrd="1" destOrd="0" presId="urn:microsoft.com/office/officeart/2005/8/layout/vProcess5"/>
    <dgm:cxn modelId="{0BFF0A70-3B22-4FEC-B466-97FE5E27C703}" srcId="{20D4CFD1-7EBF-4755-A0A2-461BD3FD8386}" destId="{3AC0EC06-A0FE-4334-8764-DDD5352C0711}" srcOrd="1" destOrd="0" parTransId="{B8A6A527-161F-4550-81E2-4B571C758FF6}" sibTransId="{E652662F-B0AD-4C8C-97A7-262F8A1B940A}"/>
    <dgm:cxn modelId="{9B4FFA53-BD01-4E0A-84A8-382A4AA37C40}" type="presOf" srcId="{993AC7CF-7D5A-4A57-ACAF-E3EA609446C4}" destId="{08E229E7-18D0-418A-8C7A-8AA49DF05A04}" srcOrd="0" destOrd="0" presId="urn:microsoft.com/office/officeart/2005/8/layout/vProcess5"/>
    <dgm:cxn modelId="{C7C6E051-D2D4-4D28-9E53-372EACF6B5C5}" type="presOf" srcId="{BC8E4698-B061-4CEC-87C0-B55704ABEBC1}" destId="{B591CA07-9915-4EB4-90B4-AC8541B2F387}" srcOrd="1" destOrd="0" presId="urn:microsoft.com/office/officeart/2005/8/layout/vProcess5"/>
    <dgm:cxn modelId="{DA63E19F-2C99-4C5C-ADB4-BDE7CF42E884}" srcId="{20D4CFD1-7EBF-4755-A0A2-461BD3FD8386}" destId="{75C992AB-7DC6-46F1-97B2-2A34B06FEBF6}" srcOrd="2" destOrd="0" parTransId="{CCEC69E8-3680-447A-85ED-3BCDC517506D}" sibTransId="{5B730181-0398-4F7C-B138-13F84138914B}"/>
    <dgm:cxn modelId="{5A52D62D-3B19-4E8C-BFBE-7E9F30FCBC80}" type="presOf" srcId="{BC8E4698-B061-4CEC-87C0-B55704ABEBC1}" destId="{E57BFDF6-FF72-4908-AAF6-E28B3AED8B18}" srcOrd="0" destOrd="0" presId="urn:microsoft.com/office/officeart/2005/8/layout/vProcess5"/>
    <dgm:cxn modelId="{E18CD407-C2CC-4D9C-86A5-658CD69F5396}" type="presParOf" srcId="{6DAFF71E-C642-47F9-B804-5FBDACD8BE5B}" destId="{BD108413-0483-43E1-8547-C9197C4E623C}" srcOrd="0" destOrd="0" presId="urn:microsoft.com/office/officeart/2005/8/layout/vProcess5"/>
    <dgm:cxn modelId="{6E644036-271A-43BE-AD3B-3C1C4BBF28D6}" type="presParOf" srcId="{6DAFF71E-C642-47F9-B804-5FBDACD8BE5B}" destId="{E57BFDF6-FF72-4908-AAF6-E28B3AED8B18}" srcOrd="1" destOrd="0" presId="urn:microsoft.com/office/officeart/2005/8/layout/vProcess5"/>
    <dgm:cxn modelId="{48574466-92B5-41C2-9E79-E5F304701F91}" type="presParOf" srcId="{6DAFF71E-C642-47F9-B804-5FBDACD8BE5B}" destId="{8AA7ECF5-10C1-45E1-A75C-E5EF923E5D52}" srcOrd="2" destOrd="0" presId="urn:microsoft.com/office/officeart/2005/8/layout/vProcess5"/>
    <dgm:cxn modelId="{55B4FB10-0306-46E6-B792-85E9849BC82C}" type="presParOf" srcId="{6DAFF71E-C642-47F9-B804-5FBDACD8BE5B}" destId="{C2492459-F0EE-49A2-B152-B82E9ED42ECD}" srcOrd="3" destOrd="0" presId="urn:microsoft.com/office/officeart/2005/8/layout/vProcess5"/>
    <dgm:cxn modelId="{211BAC97-3047-49B8-B8C4-A56B682A4F7F}" type="presParOf" srcId="{6DAFF71E-C642-47F9-B804-5FBDACD8BE5B}" destId="{08E229E7-18D0-418A-8C7A-8AA49DF05A04}" srcOrd="4" destOrd="0" presId="urn:microsoft.com/office/officeart/2005/8/layout/vProcess5"/>
    <dgm:cxn modelId="{51E0EA3D-9C47-4BCD-ACF9-DA00D953BCEE}" type="presParOf" srcId="{6DAFF71E-C642-47F9-B804-5FBDACD8BE5B}" destId="{5E47C258-1CC7-405C-A307-2D6BF6AFA471}" srcOrd="5" destOrd="0" presId="urn:microsoft.com/office/officeart/2005/8/layout/vProcess5"/>
    <dgm:cxn modelId="{29E7A308-1765-46FC-AEF1-9ED3B35926BF}" type="presParOf" srcId="{6DAFF71E-C642-47F9-B804-5FBDACD8BE5B}" destId="{B591CA07-9915-4EB4-90B4-AC8541B2F387}" srcOrd="6" destOrd="0" presId="urn:microsoft.com/office/officeart/2005/8/layout/vProcess5"/>
    <dgm:cxn modelId="{58C38E5C-4EEA-4BF1-BAB8-5DFBB16E6D00}" type="presParOf" srcId="{6DAFF71E-C642-47F9-B804-5FBDACD8BE5B}" destId="{D47E572E-277E-4471-9F65-B6F165C019E1}" srcOrd="7" destOrd="0" presId="urn:microsoft.com/office/officeart/2005/8/layout/vProcess5"/>
    <dgm:cxn modelId="{6F11CD26-3771-4C9C-AD6B-A6CD817BEE8D}" type="presParOf" srcId="{6DAFF71E-C642-47F9-B804-5FBDACD8BE5B}" destId="{F9D10A85-C7E7-4326-B831-B53898316DF7}" srcOrd="8" destOrd="0" presId="urn:microsoft.com/office/officeart/2005/8/layout/vProcess5"/>
  </dgm:cxnLst>
  <dgm:bg/>
  <dgm:whole/>
  <dgm:extLst>
    <a:ext uri="http://schemas.microsoft.com/office/drawing/2008/diagram">
      <dsp:dataModelExt xmlns:dsp="http://schemas.microsoft.com/office/drawing/2008/diagram" relId="rId6" minVer="http://schemas.openxmlformats.org/drawingml/2006/diagram"/>
    </a:ext>
  </dgm:extLst>
</dgm:dataModel>
</file>

<file path=ppt/diagrams/data3.xml><?xml version="1.0" encoding="utf-8"?>
<dgm:dataModel xmlns:dgm="http://schemas.openxmlformats.org/drawingml/2006/diagram" xmlns:a="http://schemas.openxmlformats.org/drawingml/2006/main">
  <dgm:ptLst>
    <dgm:pt modelId="{20D4CFD1-7EBF-4755-A0A2-461BD3FD8386}" type="doc">
      <dgm:prSet loTypeId="urn:microsoft.com/office/officeart/2005/8/layout/vProcess5" loCatId="process" qsTypeId="urn:microsoft.com/office/officeart/2005/8/quickstyle/simple1" qsCatId="simple" csTypeId="urn:microsoft.com/office/officeart/2005/8/colors/accent2_1" csCatId="accent2" phldr="1"/>
      <dgm:spPr/>
      <dgm:t>
        <a:bodyPr/>
        <a:lstStyle/>
        <a:p>
          <a:endParaRPr lang="en-US"/>
        </a:p>
      </dgm:t>
    </dgm:pt>
    <dgm:pt modelId="{BC8E4698-B061-4CEC-87C0-B55704ABEBC1}">
      <dgm:prSet phldrT="[Text]" custT="1"/>
      <dgm:spPr/>
      <dgm:t>
        <a:bodyPr/>
        <a:lstStyle/>
        <a:p>
          <a:r>
            <a:rPr lang="en-US" sz="3200" b="1" smtClean="0">
              <a:solidFill>
                <a:schemeClr val="tx1"/>
              </a:solidFill>
              <a:latin typeface="AR Kaiti Medium Big5" pitchFamily="49" charset="-120"/>
              <a:ea typeface="AR Kaiti Medium Big5" pitchFamily="49" charset="-120"/>
            </a:rPr>
            <a:t>1.</a:t>
          </a:r>
          <a:r>
            <a:rPr lang="zh-TW" sz="3200" b="1" smtClean="0">
              <a:solidFill>
                <a:schemeClr val="tx1"/>
              </a:solidFill>
              <a:latin typeface="AR Kaiti Medium Big5" pitchFamily="49" charset="-120"/>
              <a:ea typeface="AR Kaiti Medium Big5" pitchFamily="49" charset="-120"/>
            </a:rPr>
            <a:t>在困境中尋找出路</a:t>
          </a:r>
          <a:endParaRPr lang="en-US" sz="3200" b="1" dirty="0">
            <a:solidFill>
              <a:schemeClr val="tx1"/>
            </a:solidFill>
            <a:latin typeface="AR Kaiti Medium Big5" pitchFamily="49" charset="-120"/>
            <a:ea typeface="AR Kaiti Medium Big5" pitchFamily="49" charset="-120"/>
          </a:endParaRPr>
        </a:p>
      </dgm:t>
    </dgm:pt>
    <dgm:pt modelId="{901CDD09-8828-4533-AA5C-5544984D6372}" type="parTrans" cxnId="{05357BD8-F8F9-4223-B22A-52A276B15B62}">
      <dgm:prSet/>
      <dgm:spPr/>
      <dgm:t>
        <a:bodyPr/>
        <a:lstStyle/>
        <a:p>
          <a:endParaRPr lang="en-US" sz="3200" b="1">
            <a:solidFill>
              <a:schemeClr val="tx1"/>
            </a:solidFill>
            <a:latin typeface="AR Kaiti Medium Big5" pitchFamily="49" charset="-120"/>
            <a:ea typeface="AR Kaiti Medium Big5" pitchFamily="49" charset="-120"/>
          </a:endParaRPr>
        </a:p>
      </dgm:t>
    </dgm:pt>
    <dgm:pt modelId="{993AC7CF-7D5A-4A57-ACAF-E3EA609446C4}" type="sibTrans" cxnId="{05357BD8-F8F9-4223-B22A-52A276B15B62}">
      <dgm:prSet custT="1"/>
      <dgm:spPr/>
      <dgm:t>
        <a:bodyPr/>
        <a:lstStyle/>
        <a:p>
          <a:endParaRPr lang="en-US" sz="3200" b="1">
            <a:solidFill>
              <a:schemeClr val="tx1"/>
            </a:solidFill>
            <a:latin typeface="AR Kaiti Medium Big5" pitchFamily="49" charset="-120"/>
            <a:ea typeface="AR Kaiti Medium Big5" pitchFamily="49" charset="-120"/>
          </a:endParaRPr>
        </a:p>
      </dgm:t>
    </dgm:pt>
    <dgm:pt modelId="{3AC0EC06-A0FE-4334-8764-DDD5352C0711}">
      <dgm:prSet phldrT="[Text]" custT="1"/>
      <dgm:spPr/>
      <dgm:t>
        <a:bodyPr/>
        <a:lstStyle/>
        <a:p>
          <a:r>
            <a:rPr lang="en-US" sz="3200" b="1" dirty="0" smtClean="0">
              <a:solidFill>
                <a:schemeClr val="tx1"/>
              </a:solidFill>
              <a:latin typeface="AR Kaiti Medium Big5" pitchFamily="49" charset="-120"/>
              <a:ea typeface="AR Kaiti Medium Big5" pitchFamily="49" charset="-120"/>
            </a:rPr>
            <a:t>2.</a:t>
          </a:r>
          <a:r>
            <a:rPr lang="zh-TW" sz="3200" b="1" dirty="0" smtClean="0">
              <a:solidFill>
                <a:schemeClr val="tx1"/>
              </a:solidFill>
              <a:latin typeface="AR Kaiti Medium Big5" pitchFamily="49" charset="-120"/>
              <a:ea typeface="AR Kaiti Medium Big5" pitchFamily="49" charset="-120"/>
            </a:rPr>
            <a:t>出於信心的</a:t>
          </a:r>
          <a:r>
            <a:rPr lang="zh-TW" altLang="en-US" sz="3200" b="1" dirty="0" smtClean="0">
              <a:solidFill>
                <a:schemeClr val="tx1"/>
              </a:solidFill>
              <a:latin typeface="AR Kaiti Medium Big5" pitchFamily="49" charset="-120"/>
              <a:ea typeface="AR Kaiti Medium Big5" pitchFamily="49" charset="-120"/>
            </a:rPr>
            <a:t>禱告</a:t>
          </a:r>
          <a:r>
            <a:rPr lang="zh-TW" sz="3200" b="1" dirty="0" smtClean="0">
              <a:solidFill>
                <a:schemeClr val="tx1"/>
              </a:solidFill>
              <a:latin typeface="AR Kaiti Medium Big5" pitchFamily="49" charset="-120"/>
              <a:ea typeface="AR Kaiti Medium Big5" pitchFamily="49" charset="-120"/>
            </a:rPr>
            <a:t>蒙神悅納</a:t>
          </a:r>
          <a:endParaRPr lang="en-US" sz="3200" b="1" dirty="0">
            <a:solidFill>
              <a:schemeClr val="tx1"/>
            </a:solidFill>
            <a:latin typeface="AR Kaiti Medium Big5" pitchFamily="49" charset="-120"/>
            <a:ea typeface="AR Kaiti Medium Big5" pitchFamily="49" charset="-120"/>
          </a:endParaRPr>
        </a:p>
      </dgm:t>
    </dgm:pt>
    <dgm:pt modelId="{B8A6A527-161F-4550-81E2-4B571C758FF6}" type="parTrans" cxnId="{0BFF0A70-3B22-4FEC-B466-97FE5E27C703}">
      <dgm:prSet/>
      <dgm:spPr/>
      <dgm:t>
        <a:bodyPr/>
        <a:lstStyle/>
        <a:p>
          <a:endParaRPr lang="en-US" sz="3200" b="1">
            <a:solidFill>
              <a:schemeClr val="tx1"/>
            </a:solidFill>
            <a:latin typeface="AR Kaiti Medium Big5" pitchFamily="49" charset="-120"/>
            <a:ea typeface="AR Kaiti Medium Big5" pitchFamily="49" charset="-120"/>
          </a:endParaRPr>
        </a:p>
      </dgm:t>
    </dgm:pt>
    <dgm:pt modelId="{E652662F-B0AD-4C8C-97A7-262F8A1B940A}" type="sibTrans" cxnId="{0BFF0A70-3B22-4FEC-B466-97FE5E27C703}">
      <dgm:prSet custT="1"/>
      <dgm:spPr/>
      <dgm:t>
        <a:bodyPr/>
        <a:lstStyle/>
        <a:p>
          <a:endParaRPr lang="en-US" sz="3200" b="1">
            <a:solidFill>
              <a:schemeClr val="tx1"/>
            </a:solidFill>
            <a:latin typeface="AR Kaiti Medium Big5" pitchFamily="49" charset="-120"/>
            <a:ea typeface="AR Kaiti Medium Big5" pitchFamily="49" charset="-120"/>
          </a:endParaRPr>
        </a:p>
      </dgm:t>
    </dgm:pt>
    <dgm:pt modelId="{75C992AB-7DC6-46F1-97B2-2A34B06FEBF6}">
      <dgm:prSet phldrT="[Text]" custT="1"/>
      <dgm:spPr/>
      <dgm:t>
        <a:bodyPr/>
        <a:lstStyle/>
        <a:p>
          <a:r>
            <a:rPr lang="en-US" sz="3200" b="1" dirty="0" smtClean="0">
              <a:solidFill>
                <a:schemeClr val="tx1"/>
              </a:solidFill>
              <a:latin typeface="AR Kaiti Medium Big5" pitchFamily="49" charset="-120"/>
              <a:ea typeface="AR Kaiti Medium Big5" pitchFamily="49" charset="-120"/>
            </a:rPr>
            <a:t>3.</a:t>
          </a:r>
          <a:r>
            <a:rPr lang="zh-TW" sz="3200" b="1" dirty="0" smtClean="0">
              <a:solidFill>
                <a:schemeClr val="tx1"/>
              </a:solidFill>
              <a:latin typeface="AR Kaiti Medium Big5" pitchFamily="49" charset="-120"/>
              <a:ea typeface="AR Kaiti Medium Big5" pitchFamily="49" charset="-120"/>
            </a:rPr>
            <a:t>殷勤做工贏得尊敬</a:t>
          </a:r>
          <a:endParaRPr lang="en-US" sz="3200" b="1" dirty="0">
            <a:solidFill>
              <a:schemeClr val="tx1"/>
            </a:solidFill>
            <a:latin typeface="AR Kaiti Medium Big5" pitchFamily="49" charset="-120"/>
            <a:ea typeface="AR Kaiti Medium Big5" pitchFamily="49" charset="-120"/>
          </a:endParaRPr>
        </a:p>
      </dgm:t>
    </dgm:pt>
    <dgm:pt modelId="{CCEC69E8-3680-447A-85ED-3BCDC517506D}" type="parTrans" cxnId="{DA63E19F-2C99-4C5C-ADB4-BDE7CF42E884}">
      <dgm:prSet/>
      <dgm:spPr/>
      <dgm:t>
        <a:bodyPr/>
        <a:lstStyle/>
        <a:p>
          <a:endParaRPr lang="en-US" sz="3200" b="1">
            <a:solidFill>
              <a:schemeClr val="tx1"/>
            </a:solidFill>
            <a:latin typeface="AR Kaiti Medium Big5" pitchFamily="49" charset="-120"/>
            <a:ea typeface="AR Kaiti Medium Big5" pitchFamily="49" charset="-120"/>
          </a:endParaRPr>
        </a:p>
      </dgm:t>
    </dgm:pt>
    <dgm:pt modelId="{5B730181-0398-4F7C-B138-13F84138914B}" type="sibTrans" cxnId="{DA63E19F-2C99-4C5C-ADB4-BDE7CF42E884}">
      <dgm:prSet/>
      <dgm:spPr/>
      <dgm:t>
        <a:bodyPr/>
        <a:lstStyle/>
        <a:p>
          <a:endParaRPr lang="en-US" sz="3200" b="1">
            <a:solidFill>
              <a:schemeClr val="tx1"/>
            </a:solidFill>
            <a:latin typeface="AR Kaiti Medium Big5" pitchFamily="49" charset="-120"/>
            <a:ea typeface="AR Kaiti Medium Big5" pitchFamily="49" charset="-120"/>
          </a:endParaRPr>
        </a:p>
      </dgm:t>
    </dgm:pt>
    <dgm:pt modelId="{6DAFF71E-C642-47F9-B804-5FBDACD8BE5B}" type="pres">
      <dgm:prSet presAssocID="{20D4CFD1-7EBF-4755-A0A2-461BD3FD8386}" presName="outerComposite" presStyleCnt="0">
        <dgm:presLayoutVars>
          <dgm:chMax val="5"/>
          <dgm:dir/>
          <dgm:resizeHandles val="exact"/>
        </dgm:presLayoutVars>
      </dgm:prSet>
      <dgm:spPr/>
      <dgm:t>
        <a:bodyPr/>
        <a:lstStyle/>
        <a:p>
          <a:endParaRPr lang="en-US"/>
        </a:p>
      </dgm:t>
    </dgm:pt>
    <dgm:pt modelId="{BD108413-0483-43E1-8547-C9197C4E623C}" type="pres">
      <dgm:prSet presAssocID="{20D4CFD1-7EBF-4755-A0A2-461BD3FD8386}" presName="dummyMaxCanvas" presStyleCnt="0">
        <dgm:presLayoutVars/>
      </dgm:prSet>
      <dgm:spPr/>
    </dgm:pt>
    <dgm:pt modelId="{E57BFDF6-FF72-4908-AAF6-E28B3AED8B18}" type="pres">
      <dgm:prSet presAssocID="{20D4CFD1-7EBF-4755-A0A2-461BD3FD8386}" presName="ThreeNodes_1" presStyleLbl="node1" presStyleIdx="0" presStyleCnt="3" custLinFactNeighborY="-22727">
        <dgm:presLayoutVars>
          <dgm:bulletEnabled val="1"/>
        </dgm:presLayoutVars>
      </dgm:prSet>
      <dgm:spPr/>
      <dgm:t>
        <a:bodyPr/>
        <a:lstStyle/>
        <a:p>
          <a:endParaRPr lang="en-US"/>
        </a:p>
      </dgm:t>
    </dgm:pt>
    <dgm:pt modelId="{8AA7ECF5-10C1-45E1-A75C-E5EF923E5D52}" type="pres">
      <dgm:prSet presAssocID="{20D4CFD1-7EBF-4755-A0A2-461BD3FD8386}" presName="ThreeNodes_2" presStyleLbl="node1" presStyleIdx="1" presStyleCnt="3">
        <dgm:presLayoutVars>
          <dgm:bulletEnabled val="1"/>
        </dgm:presLayoutVars>
      </dgm:prSet>
      <dgm:spPr/>
      <dgm:t>
        <a:bodyPr/>
        <a:lstStyle/>
        <a:p>
          <a:endParaRPr lang="en-US"/>
        </a:p>
      </dgm:t>
    </dgm:pt>
    <dgm:pt modelId="{C2492459-F0EE-49A2-B152-B82E9ED42ECD}" type="pres">
      <dgm:prSet presAssocID="{20D4CFD1-7EBF-4755-A0A2-461BD3FD8386}" presName="ThreeNodes_3" presStyleLbl="node1" presStyleIdx="2" presStyleCnt="3">
        <dgm:presLayoutVars>
          <dgm:bulletEnabled val="1"/>
        </dgm:presLayoutVars>
      </dgm:prSet>
      <dgm:spPr/>
      <dgm:t>
        <a:bodyPr/>
        <a:lstStyle/>
        <a:p>
          <a:endParaRPr lang="en-US"/>
        </a:p>
      </dgm:t>
    </dgm:pt>
    <dgm:pt modelId="{08E229E7-18D0-418A-8C7A-8AA49DF05A04}" type="pres">
      <dgm:prSet presAssocID="{20D4CFD1-7EBF-4755-A0A2-461BD3FD8386}" presName="ThreeConn_1-2" presStyleLbl="fgAccFollowNode1" presStyleIdx="0" presStyleCnt="2">
        <dgm:presLayoutVars>
          <dgm:bulletEnabled val="1"/>
        </dgm:presLayoutVars>
      </dgm:prSet>
      <dgm:spPr/>
      <dgm:t>
        <a:bodyPr/>
        <a:lstStyle/>
        <a:p>
          <a:endParaRPr lang="en-US"/>
        </a:p>
      </dgm:t>
    </dgm:pt>
    <dgm:pt modelId="{5E47C258-1CC7-405C-A307-2D6BF6AFA471}" type="pres">
      <dgm:prSet presAssocID="{20D4CFD1-7EBF-4755-A0A2-461BD3FD8386}" presName="ThreeConn_2-3" presStyleLbl="fgAccFollowNode1" presStyleIdx="1" presStyleCnt="2">
        <dgm:presLayoutVars>
          <dgm:bulletEnabled val="1"/>
        </dgm:presLayoutVars>
      </dgm:prSet>
      <dgm:spPr/>
      <dgm:t>
        <a:bodyPr/>
        <a:lstStyle/>
        <a:p>
          <a:endParaRPr lang="en-US"/>
        </a:p>
      </dgm:t>
    </dgm:pt>
    <dgm:pt modelId="{B591CA07-9915-4EB4-90B4-AC8541B2F387}" type="pres">
      <dgm:prSet presAssocID="{20D4CFD1-7EBF-4755-A0A2-461BD3FD8386}" presName="ThreeNodes_1_text" presStyleLbl="node1" presStyleIdx="2" presStyleCnt="3">
        <dgm:presLayoutVars>
          <dgm:bulletEnabled val="1"/>
        </dgm:presLayoutVars>
      </dgm:prSet>
      <dgm:spPr/>
      <dgm:t>
        <a:bodyPr/>
        <a:lstStyle/>
        <a:p>
          <a:endParaRPr lang="en-US"/>
        </a:p>
      </dgm:t>
    </dgm:pt>
    <dgm:pt modelId="{D47E572E-277E-4471-9F65-B6F165C019E1}" type="pres">
      <dgm:prSet presAssocID="{20D4CFD1-7EBF-4755-A0A2-461BD3FD8386}" presName="ThreeNodes_2_text" presStyleLbl="node1" presStyleIdx="2" presStyleCnt="3">
        <dgm:presLayoutVars>
          <dgm:bulletEnabled val="1"/>
        </dgm:presLayoutVars>
      </dgm:prSet>
      <dgm:spPr/>
      <dgm:t>
        <a:bodyPr/>
        <a:lstStyle/>
        <a:p>
          <a:endParaRPr lang="en-US"/>
        </a:p>
      </dgm:t>
    </dgm:pt>
    <dgm:pt modelId="{F9D10A85-C7E7-4326-B831-B53898316DF7}" type="pres">
      <dgm:prSet presAssocID="{20D4CFD1-7EBF-4755-A0A2-461BD3FD8386}" presName="ThreeNodes_3_text" presStyleLbl="node1" presStyleIdx="2" presStyleCnt="3">
        <dgm:presLayoutVars>
          <dgm:bulletEnabled val="1"/>
        </dgm:presLayoutVars>
      </dgm:prSet>
      <dgm:spPr/>
      <dgm:t>
        <a:bodyPr/>
        <a:lstStyle/>
        <a:p>
          <a:endParaRPr lang="en-US"/>
        </a:p>
      </dgm:t>
    </dgm:pt>
  </dgm:ptLst>
  <dgm:cxnLst>
    <dgm:cxn modelId="{FEBBBC97-8154-4D8D-8D76-A96B55F2B9A0}" type="presOf" srcId="{993AC7CF-7D5A-4A57-ACAF-E3EA609446C4}" destId="{08E229E7-18D0-418A-8C7A-8AA49DF05A04}" srcOrd="0" destOrd="0" presId="urn:microsoft.com/office/officeart/2005/8/layout/vProcess5"/>
    <dgm:cxn modelId="{93D9F8ED-E3AB-43C2-A3C5-BD37788913E1}" type="presOf" srcId="{BC8E4698-B061-4CEC-87C0-B55704ABEBC1}" destId="{E57BFDF6-FF72-4908-AAF6-E28B3AED8B18}" srcOrd="0" destOrd="0" presId="urn:microsoft.com/office/officeart/2005/8/layout/vProcess5"/>
    <dgm:cxn modelId="{3105B395-C2DF-4FF4-A286-CA4671ABEAB9}" type="presOf" srcId="{3AC0EC06-A0FE-4334-8764-DDD5352C0711}" destId="{8AA7ECF5-10C1-45E1-A75C-E5EF923E5D52}" srcOrd="0" destOrd="0" presId="urn:microsoft.com/office/officeart/2005/8/layout/vProcess5"/>
    <dgm:cxn modelId="{AEB0948C-CFBF-4ADF-AD07-EABCD57E3FB2}" type="presOf" srcId="{3AC0EC06-A0FE-4334-8764-DDD5352C0711}" destId="{D47E572E-277E-4471-9F65-B6F165C019E1}" srcOrd="1" destOrd="0" presId="urn:microsoft.com/office/officeart/2005/8/layout/vProcess5"/>
    <dgm:cxn modelId="{978939B8-E62A-4683-9A28-F67B31811805}" type="presOf" srcId="{20D4CFD1-7EBF-4755-A0A2-461BD3FD8386}" destId="{6DAFF71E-C642-47F9-B804-5FBDACD8BE5B}" srcOrd="0" destOrd="0" presId="urn:microsoft.com/office/officeart/2005/8/layout/vProcess5"/>
    <dgm:cxn modelId="{527A6D41-419D-433F-9F39-D29DB0F2776C}" type="presOf" srcId="{75C992AB-7DC6-46F1-97B2-2A34B06FEBF6}" destId="{C2492459-F0EE-49A2-B152-B82E9ED42ECD}" srcOrd="0" destOrd="0" presId="urn:microsoft.com/office/officeart/2005/8/layout/vProcess5"/>
    <dgm:cxn modelId="{05357BD8-F8F9-4223-B22A-52A276B15B62}" srcId="{20D4CFD1-7EBF-4755-A0A2-461BD3FD8386}" destId="{BC8E4698-B061-4CEC-87C0-B55704ABEBC1}" srcOrd="0" destOrd="0" parTransId="{901CDD09-8828-4533-AA5C-5544984D6372}" sibTransId="{993AC7CF-7D5A-4A57-ACAF-E3EA609446C4}"/>
    <dgm:cxn modelId="{C8177B0C-2347-4A12-B2D7-62600ABCB603}" type="presOf" srcId="{E652662F-B0AD-4C8C-97A7-262F8A1B940A}" destId="{5E47C258-1CC7-405C-A307-2D6BF6AFA471}" srcOrd="0" destOrd="0" presId="urn:microsoft.com/office/officeart/2005/8/layout/vProcess5"/>
    <dgm:cxn modelId="{DA63E19F-2C99-4C5C-ADB4-BDE7CF42E884}" srcId="{20D4CFD1-7EBF-4755-A0A2-461BD3FD8386}" destId="{75C992AB-7DC6-46F1-97B2-2A34B06FEBF6}" srcOrd="2" destOrd="0" parTransId="{CCEC69E8-3680-447A-85ED-3BCDC517506D}" sibTransId="{5B730181-0398-4F7C-B138-13F84138914B}"/>
    <dgm:cxn modelId="{B5094B47-5999-4F70-AEBB-7A18CAABACD4}" type="presOf" srcId="{BC8E4698-B061-4CEC-87C0-B55704ABEBC1}" destId="{B591CA07-9915-4EB4-90B4-AC8541B2F387}" srcOrd="1" destOrd="0" presId="urn:microsoft.com/office/officeart/2005/8/layout/vProcess5"/>
    <dgm:cxn modelId="{0BFF0A70-3B22-4FEC-B466-97FE5E27C703}" srcId="{20D4CFD1-7EBF-4755-A0A2-461BD3FD8386}" destId="{3AC0EC06-A0FE-4334-8764-DDD5352C0711}" srcOrd="1" destOrd="0" parTransId="{B8A6A527-161F-4550-81E2-4B571C758FF6}" sibTransId="{E652662F-B0AD-4C8C-97A7-262F8A1B940A}"/>
    <dgm:cxn modelId="{2B7E588D-3AC3-48EB-9497-54D11B2E00BC}" type="presOf" srcId="{75C992AB-7DC6-46F1-97B2-2A34B06FEBF6}" destId="{F9D10A85-C7E7-4326-B831-B53898316DF7}" srcOrd="1" destOrd="0" presId="urn:microsoft.com/office/officeart/2005/8/layout/vProcess5"/>
    <dgm:cxn modelId="{A6FEECB1-4AD6-4C3F-BA31-24590F44F2DD}" type="presParOf" srcId="{6DAFF71E-C642-47F9-B804-5FBDACD8BE5B}" destId="{BD108413-0483-43E1-8547-C9197C4E623C}" srcOrd="0" destOrd="0" presId="urn:microsoft.com/office/officeart/2005/8/layout/vProcess5"/>
    <dgm:cxn modelId="{0FAC65FB-79C0-4391-B9FC-74254305612E}" type="presParOf" srcId="{6DAFF71E-C642-47F9-B804-5FBDACD8BE5B}" destId="{E57BFDF6-FF72-4908-AAF6-E28B3AED8B18}" srcOrd="1" destOrd="0" presId="urn:microsoft.com/office/officeart/2005/8/layout/vProcess5"/>
    <dgm:cxn modelId="{0D1DE016-0190-49F1-9465-812493807C7B}" type="presParOf" srcId="{6DAFF71E-C642-47F9-B804-5FBDACD8BE5B}" destId="{8AA7ECF5-10C1-45E1-A75C-E5EF923E5D52}" srcOrd="2" destOrd="0" presId="urn:microsoft.com/office/officeart/2005/8/layout/vProcess5"/>
    <dgm:cxn modelId="{E80A2F13-DB8B-488C-A189-EFCCBB426DE0}" type="presParOf" srcId="{6DAFF71E-C642-47F9-B804-5FBDACD8BE5B}" destId="{C2492459-F0EE-49A2-B152-B82E9ED42ECD}" srcOrd="3" destOrd="0" presId="urn:microsoft.com/office/officeart/2005/8/layout/vProcess5"/>
    <dgm:cxn modelId="{37113101-7764-4D1B-8323-99C18728C694}" type="presParOf" srcId="{6DAFF71E-C642-47F9-B804-5FBDACD8BE5B}" destId="{08E229E7-18D0-418A-8C7A-8AA49DF05A04}" srcOrd="4" destOrd="0" presId="urn:microsoft.com/office/officeart/2005/8/layout/vProcess5"/>
    <dgm:cxn modelId="{FDE1A24A-6C40-4584-998D-EBE4028C4DA3}" type="presParOf" srcId="{6DAFF71E-C642-47F9-B804-5FBDACD8BE5B}" destId="{5E47C258-1CC7-405C-A307-2D6BF6AFA471}" srcOrd="5" destOrd="0" presId="urn:microsoft.com/office/officeart/2005/8/layout/vProcess5"/>
    <dgm:cxn modelId="{6773B986-B982-43EF-943B-7596946B2AC4}" type="presParOf" srcId="{6DAFF71E-C642-47F9-B804-5FBDACD8BE5B}" destId="{B591CA07-9915-4EB4-90B4-AC8541B2F387}" srcOrd="6" destOrd="0" presId="urn:microsoft.com/office/officeart/2005/8/layout/vProcess5"/>
    <dgm:cxn modelId="{CA854ED3-DC67-49AF-BE10-1BB7B881BC86}" type="presParOf" srcId="{6DAFF71E-C642-47F9-B804-5FBDACD8BE5B}" destId="{D47E572E-277E-4471-9F65-B6F165C019E1}" srcOrd="7" destOrd="0" presId="urn:microsoft.com/office/officeart/2005/8/layout/vProcess5"/>
    <dgm:cxn modelId="{512E4B85-57BF-491E-8A19-E26A4142BB2D}" type="presParOf" srcId="{6DAFF71E-C642-47F9-B804-5FBDACD8BE5B}" destId="{F9D10A85-C7E7-4326-B831-B53898316DF7}" srcOrd="8" destOrd="0" presId="urn:microsoft.com/office/officeart/2005/8/layout/vProcess5"/>
  </dgm:cxnLst>
  <dgm:bg/>
  <dgm:whole/>
  <dgm:extLst>
    <a:ext uri="http://schemas.microsoft.com/office/drawing/2008/diagram">
      <dsp:dataModelExt xmlns:dsp="http://schemas.microsoft.com/office/drawing/2008/diagram" relId="rId7" minVer="http://schemas.openxmlformats.org/drawingml/2006/diagram"/>
    </a:ext>
  </dgm:extLst>
</dgm:dataModel>
</file>

<file path=ppt/diagrams/drawing1.xml><?xml version="1.0" encoding="utf-8"?>
<dsp:drawing xmlns:dgm="http://schemas.openxmlformats.org/drawingml/2006/diagram" xmlns:dsp="http://schemas.microsoft.com/office/drawing/2008/diagram" xmlns:a="http://schemas.openxmlformats.org/drawingml/2006/main">
  <dsp:spTree>
    <dsp:nvGrpSpPr>
      <dsp:cNvPr id="0" name=""/>
      <dsp:cNvGrpSpPr/>
    </dsp:nvGrpSpPr>
    <dsp:grpSpPr/>
    <dsp:sp modelId="{08925B06-99C7-4E81-9F14-FEAC4B9EB220}">
      <dsp:nvSpPr>
        <dsp:cNvPr id="0" name=""/>
        <dsp:cNvSpPr/>
      </dsp:nvSpPr>
      <dsp:spPr>
        <a:xfrm>
          <a:off x="0" y="12660"/>
          <a:ext cx="5715000" cy="1104480"/>
        </a:xfrm>
        <a:prstGeom prst="roundRect">
          <a:avLst/>
        </a:prstGeom>
        <a:solidFill>
          <a:schemeClr val="lt1"/>
        </a:solidFill>
        <a:ln w="25400" cap="flat" cmpd="sng" algn="ctr">
          <a:solidFill>
            <a:schemeClr val="accent6"/>
          </a:solidFill>
          <a:prstDash val="solid"/>
        </a:ln>
        <a:effectLst/>
      </dsp:spPr>
      <dsp:style>
        <a:lnRef idx="2">
          <a:schemeClr val="accent6"/>
        </a:lnRef>
        <a:fillRef idx="1">
          <a:schemeClr val="lt1"/>
        </a:fillRef>
        <a:effectRef idx="0">
          <a:schemeClr val="accent6"/>
        </a:effectRef>
        <a:fontRef idx="minor">
          <a:schemeClr val="dk1"/>
        </a:fontRef>
      </dsp:style>
      <dsp:txBody>
        <a:bodyPr spcFirstLastPara="0" vert="horz" wrap="square" lIns="152400" tIns="152400" rIns="152400" bIns="152400" numCol="1" spcCol="1270" anchor="ctr" anchorCtr="0">
          <a:noAutofit/>
        </a:bodyPr>
        <a:lstStyle/>
        <a:p>
          <a:pPr marL="0" marR="0" lvl="0" indent="0" algn="l" defTabSz="914400" eaLnBrk="1" fontAlgn="auto" latinLnBrk="0" hangingPunct="1">
            <a:lnSpc>
              <a:spcPct val="100000"/>
            </a:lnSpc>
            <a:spcBef>
              <a:spcPct val="0"/>
            </a:spcBef>
            <a:spcAft>
              <a:spcPts val="0"/>
            </a:spcAft>
            <a:buClrTx/>
            <a:buSzTx/>
            <a:buFontTx/>
            <a:buNone/>
            <a:tabLst/>
            <a:defRPr/>
          </a:pPr>
          <a:r>
            <a:rPr lang="zh-TW" altLang="en-US" sz="4000" kern="1200" dirty="0" smtClean="0">
              <a:latin typeface="AR Maokai Heavy Big5" pitchFamily="49" charset="-120"/>
              <a:ea typeface="AR Maokai Heavy Big5" pitchFamily="49" charset="-120"/>
            </a:rPr>
            <a:t>逾越節</a:t>
          </a:r>
          <a:r>
            <a:rPr lang="en-US" altLang="zh-TW" sz="4000" kern="1200" dirty="0" smtClean="0">
              <a:latin typeface="AR Maokai Heavy Big5" pitchFamily="49" charset="-120"/>
              <a:ea typeface="AR Maokai Heavy Big5" pitchFamily="49" charset="-120"/>
            </a:rPr>
            <a:t>–</a:t>
          </a:r>
          <a:r>
            <a:rPr lang="zh-TW" altLang="en-US" sz="4000" kern="1200" dirty="0" smtClean="0">
              <a:latin typeface="AR Maokai Heavy Big5" pitchFamily="49" charset="-120"/>
              <a:ea typeface="AR Maokai Heavy Big5" pitchFamily="49" charset="-120"/>
            </a:rPr>
            <a:t>耶穌釘十架</a:t>
          </a:r>
          <a:endParaRPr lang="en-US" sz="4000" b="1" kern="1200" dirty="0" smtClean="0">
            <a:latin typeface="AR Kaiti Medium Big5" pitchFamily="49" charset="-120"/>
            <a:ea typeface="AR Kaiti Medium Big5" pitchFamily="49" charset="-120"/>
          </a:endParaRPr>
        </a:p>
      </dsp:txBody>
      <dsp:txXfrm>
        <a:off x="53916" y="66576"/>
        <a:ext cx="5607168" cy="996648"/>
      </dsp:txXfrm>
    </dsp:sp>
    <dsp:sp modelId="{C099379C-4650-4667-87A2-E216B77E53F2}">
      <dsp:nvSpPr>
        <dsp:cNvPr id="0" name=""/>
        <dsp:cNvSpPr/>
      </dsp:nvSpPr>
      <dsp:spPr>
        <a:xfrm>
          <a:off x="0" y="1287060"/>
          <a:ext cx="5715000" cy="1104480"/>
        </a:xfrm>
        <a:prstGeom prst="roundRect">
          <a:avLst/>
        </a:prstGeom>
        <a:solidFill>
          <a:schemeClr val="lt1"/>
        </a:solidFill>
        <a:ln w="25400" cap="flat" cmpd="sng" algn="ctr">
          <a:solidFill>
            <a:schemeClr val="accent4"/>
          </a:solidFill>
          <a:prstDash val="solid"/>
        </a:ln>
        <a:effectLst/>
      </dsp:spPr>
      <dsp:style>
        <a:lnRef idx="2">
          <a:schemeClr val="accent4"/>
        </a:lnRef>
        <a:fillRef idx="1">
          <a:schemeClr val="lt1"/>
        </a:fillRef>
        <a:effectRef idx="0">
          <a:schemeClr val="accent4"/>
        </a:effectRef>
        <a:fontRef idx="minor">
          <a:schemeClr val="dk1"/>
        </a:fontRef>
      </dsp:style>
      <dsp:txBody>
        <a:bodyPr spcFirstLastPara="0" vert="horz" wrap="square" lIns="152400" tIns="152400" rIns="152400" bIns="152400" numCol="1" spcCol="1270" anchor="ctr" anchorCtr="0">
          <a:noAutofit/>
        </a:bodyPr>
        <a:lstStyle/>
        <a:p>
          <a:pPr lvl="0" algn="l" defTabSz="1778000">
            <a:lnSpc>
              <a:spcPct val="90000"/>
            </a:lnSpc>
            <a:spcBef>
              <a:spcPct val="0"/>
            </a:spcBef>
            <a:spcAft>
              <a:spcPct val="35000"/>
            </a:spcAft>
          </a:pPr>
          <a:r>
            <a:rPr lang="zh-TW" altLang="en-US" sz="4000" kern="1200" dirty="0" smtClean="0">
              <a:latin typeface="AR Maokai Heavy Big5" pitchFamily="49" charset="-120"/>
              <a:ea typeface="AR Maokai Heavy Big5" pitchFamily="49" charset="-120"/>
            </a:rPr>
            <a:t>無酵節</a:t>
          </a:r>
          <a:r>
            <a:rPr lang="en-US" altLang="zh-TW" sz="4000" kern="1200" dirty="0" smtClean="0">
              <a:latin typeface="AR Maokai Heavy Big5" pitchFamily="49" charset="-120"/>
              <a:ea typeface="AR Maokai Heavy Big5" pitchFamily="49" charset="-120"/>
            </a:rPr>
            <a:t>–</a:t>
          </a:r>
          <a:r>
            <a:rPr lang="zh-TW" altLang="en-US" sz="4000" kern="1200" dirty="0" smtClean="0">
              <a:latin typeface="AR Maokai Heavy Big5" pitchFamily="49" charset="-120"/>
              <a:ea typeface="AR Maokai Heavy Big5" pitchFamily="49" charset="-120"/>
            </a:rPr>
            <a:t>耶穌埋葬</a:t>
          </a:r>
          <a:endParaRPr lang="en-US" sz="4000" b="1" kern="1200" dirty="0">
            <a:latin typeface="AR Kaiti Medium Big5" pitchFamily="49" charset="-120"/>
            <a:ea typeface="AR Kaiti Medium Big5" pitchFamily="49" charset="-120"/>
          </a:endParaRPr>
        </a:p>
      </dsp:txBody>
      <dsp:txXfrm>
        <a:off x="53916" y="1340976"/>
        <a:ext cx="5607168" cy="996648"/>
      </dsp:txXfrm>
    </dsp:sp>
    <dsp:sp modelId="{8483830E-AD30-498C-8196-68F388FEC17E}">
      <dsp:nvSpPr>
        <dsp:cNvPr id="0" name=""/>
        <dsp:cNvSpPr/>
      </dsp:nvSpPr>
      <dsp:spPr>
        <a:xfrm>
          <a:off x="0" y="2561460"/>
          <a:ext cx="5715000" cy="1104480"/>
        </a:xfrm>
        <a:prstGeom prst="roundRect">
          <a:avLst/>
        </a:prstGeom>
        <a:solidFill>
          <a:schemeClr val="lt1"/>
        </a:solidFill>
        <a:ln w="25400" cap="flat" cmpd="sng" algn="ctr">
          <a:solidFill>
            <a:schemeClr val="accent3"/>
          </a:solidFill>
          <a:prstDash val="solid"/>
        </a:ln>
        <a:effectLst/>
      </dsp:spPr>
      <dsp:style>
        <a:lnRef idx="2">
          <a:schemeClr val="accent3"/>
        </a:lnRef>
        <a:fillRef idx="1">
          <a:schemeClr val="lt1"/>
        </a:fillRef>
        <a:effectRef idx="0">
          <a:schemeClr val="accent3"/>
        </a:effectRef>
        <a:fontRef idx="minor">
          <a:schemeClr val="dk1"/>
        </a:fontRef>
      </dsp:style>
      <dsp:txBody>
        <a:bodyPr spcFirstLastPara="0" vert="horz" wrap="square" lIns="152400" tIns="152400" rIns="152400" bIns="152400" numCol="1" spcCol="1270" anchor="ctr" anchorCtr="0">
          <a:noAutofit/>
        </a:bodyPr>
        <a:lstStyle/>
        <a:p>
          <a:pPr lvl="0" algn="l" defTabSz="1778000">
            <a:lnSpc>
              <a:spcPct val="90000"/>
            </a:lnSpc>
            <a:spcBef>
              <a:spcPct val="0"/>
            </a:spcBef>
            <a:spcAft>
              <a:spcPct val="35000"/>
            </a:spcAft>
          </a:pPr>
          <a:r>
            <a:rPr lang="zh-TW" altLang="en-US" sz="4000" kern="1200" dirty="0" smtClean="0">
              <a:latin typeface="AR Maokai Heavy Big5" pitchFamily="49" charset="-120"/>
              <a:ea typeface="AR Maokai Heavy Big5" pitchFamily="49" charset="-120"/>
            </a:rPr>
            <a:t>初熟節</a:t>
          </a:r>
          <a:r>
            <a:rPr lang="en-US" altLang="zh-TW" sz="4000" kern="1200" dirty="0" smtClean="0">
              <a:latin typeface="AR Maokai Heavy Big5" pitchFamily="49" charset="-120"/>
              <a:ea typeface="AR Maokai Heavy Big5" pitchFamily="49" charset="-120"/>
            </a:rPr>
            <a:t>–</a:t>
          </a:r>
          <a:r>
            <a:rPr lang="zh-TW" altLang="en-US" sz="4000" kern="1200" dirty="0" smtClean="0">
              <a:latin typeface="AR Maokai Heavy Big5" pitchFamily="49" charset="-120"/>
              <a:ea typeface="AR Maokai Heavy Big5" pitchFamily="49" charset="-120"/>
            </a:rPr>
            <a:t>耶穌復活</a:t>
          </a:r>
          <a:endParaRPr lang="en-US" sz="4000" b="1" kern="1200" dirty="0">
            <a:latin typeface="AR Kaiti Medium Big5" pitchFamily="49" charset="-120"/>
            <a:ea typeface="AR Kaiti Medium Big5" pitchFamily="49" charset="-120"/>
          </a:endParaRPr>
        </a:p>
      </dsp:txBody>
      <dsp:txXfrm>
        <a:off x="53916" y="2615376"/>
        <a:ext cx="5607168" cy="996648"/>
      </dsp:txXfrm>
    </dsp:sp>
    <dsp:sp modelId="{06970045-46DE-4401-B994-B0CBBB5C33AF}">
      <dsp:nvSpPr>
        <dsp:cNvPr id="0" name=""/>
        <dsp:cNvSpPr/>
      </dsp:nvSpPr>
      <dsp:spPr>
        <a:xfrm>
          <a:off x="0" y="3835860"/>
          <a:ext cx="5715000" cy="1104480"/>
        </a:xfrm>
        <a:prstGeom prst="roundRect">
          <a:avLst/>
        </a:prstGeom>
        <a:solidFill>
          <a:schemeClr val="lt1"/>
        </a:solidFill>
        <a:ln w="25400" cap="flat" cmpd="sng" algn="ctr">
          <a:solidFill>
            <a:schemeClr val="accent1"/>
          </a:solidFill>
          <a:prstDash val="solid"/>
        </a:ln>
        <a:effectLst/>
      </dsp:spPr>
      <dsp:style>
        <a:lnRef idx="2">
          <a:schemeClr val="accent1"/>
        </a:lnRef>
        <a:fillRef idx="1">
          <a:schemeClr val="lt1"/>
        </a:fillRef>
        <a:effectRef idx="0">
          <a:schemeClr val="accent1"/>
        </a:effectRef>
        <a:fontRef idx="minor">
          <a:schemeClr val="dk1"/>
        </a:fontRef>
      </dsp:style>
      <dsp:txBody>
        <a:bodyPr spcFirstLastPara="0" vert="horz" wrap="square" lIns="152400" tIns="152400" rIns="152400" bIns="152400" numCol="1" spcCol="1270" anchor="ctr" anchorCtr="0">
          <a:noAutofit/>
        </a:bodyPr>
        <a:lstStyle/>
        <a:p>
          <a:pPr lvl="0" algn="l" defTabSz="1778000">
            <a:lnSpc>
              <a:spcPct val="90000"/>
            </a:lnSpc>
            <a:spcBef>
              <a:spcPct val="0"/>
            </a:spcBef>
            <a:spcAft>
              <a:spcPct val="35000"/>
            </a:spcAft>
          </a:pPr>
          <a:r>
            <a:rPr lang="zh-TW" altLang="en-US" sz="4000" kern="1200" dirty="0" smtClean="0">
              <a:latin typeface="AR Maokai Heavy Big5" pitchFamily="49" charset="-120"/>
              <a:ea typeface="AR Maokai Heavy Big5" pitchFamily="49" charset="-120"/>
            </a:rPr>
            <a:t>五旬節</a:t>
          </a:r>
          <a:r>
            <a:rPr lang="en-US" altLang="zh-TW" sz="4000" kern="1200" dirty="0" smtClean="0">
              <a:latin typeface="AR Maokai Heavy Big5" pitchFamily="49" charset="-120"/>
              <a:ea typeface="AR Maokai Heavy Big5" pitchFamily="49" charset="-120"/>
            </a:rPr>
            <a:t>–</a:t>
          </a:r>
          <a:r>
            <a:rPr lang="zh-TW" altLang="en-US" sz="4000" kern="1200" dirty="0" smtClean="0">
              <a:latin typeface="AR Maokai Heavy Big5" pitchFamily="49" charset="-120"/>
              <a:ea typeface="AR Maokai Heavy Big5" pitchFamily="49" charset="-120"/>
            </a:rPr>
            <a:t>聖靈降臨</a:t>
          </a:r>
          <a:endParaRPr lang="en-US" sz="4000" b="1" kern="1200" dirty="0">
            <a:latin typeface="AR Kaiti Medium Big5" pitchFamily="49" charset="-120"/>
            <a:ea typeface="AR Kaiti Medium Big5" pitchFamily="49" charset="-120"/>
          </a:endParaRPr>
        </a:p>
      </dsp:txBody>
      <dsp:txXfrm>
        <a:off x="53916" y="3889776"/>
        <a:ext cx="5607168" cy="996648"/>
      </dsp:txXfrm>
    </dsp:sp>
  </dsp:spTree>
</dsp:drawing>
</file>

<file path=ppt/diagrams/drawing2.xml><?xml version="1.0" encoding="utf-8"?>
<dsp:drawing xmlns:dgm="http://schemas.openxmlformats.org/drawingml/2006/diagram" xmlns:dsp="http://schemas.microsoft.com/office/drawing/2008/diagram" xmlns:a="http://schemas.openxmlformats.org/drawingml/2006/main">
  <dsp:spTree>
    <dsp:nvGrpSpPr>
      <dsp:cNvPr id="0" name=""/>
      <dsp:cNvGrpSpPr/>
    </dsp:nvGrpSpPr>
    <dsp:grpSpPr/>
    <dsp:sp modelId="{E57BFDF6-FF72-4908-AAF6-E28B3AED8B18}">
      <dsp:nvSpPr>
        <dsp:cNvPr id="0" name=""/>
        <dsp:cNvSpPr/>
      </dsp:nvSpPr>
      <dsp:spPr>
        <a:xfrm>
          <a:off x="0" y="0"/>
          <a:ext cx="6930390" cy="1303020"/>
        </a:xfrm>
        <a:prstGeom prst="roundRect">
          <a:avLst>
            <a:gd name="adj" fmla="val 10000"/>
          </a:avLst>
        </a:prstGeom>
        <a:solidFill>
          <a:schemeClr val="lt1">
            <a:hueOff val="0"/>
            <a:satOff val="0"/>
            <a:lumOff val="0"/>
            <a:alphaOff val="0"/>
          </a:schemeClr>
        </a:solidFill>
        <a:ln w="25400" cap="flat" cmpd="sng" algn="ctr">
          <a:solidFill>
            <a:schemeClr val="accent1">
              <a:shade val="80000"/>
              <a:hueOff val="0"/>
              <a:satOff val="0"/>
              <a:lumOff val="0"/>
              <a:alphaOff val="0"/>
            </a:schemeClr>
          </a:solidFill>
          <a:prstDash val="solid"/>
        </a:ln>
        <a:effectLst/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>
          <a:schemeClr val="lt1"/>
        </a:fontRef>
      </dsp:style>
      <dsp:txBody>
        <a:bodyPr spcFirstLastPara="0" vert="horz" wrap="square" lIns="121920" tIns="121920" rIns="121920" bIns="121920" numCol="1" spcCol="1270" anchor="ctr" anchorCtr="0">
          <a:noAutofit/>
        </a:bodyPr>
        <a:lstStyle/>
        <a:p>
          <a:pPr lvl="0" algn="l" defTabSz="1422400">
            <a:lnSpc>
              <a:spcPct val="90000"/>
            </a:lnSpc>
            <a:spcBef>
              <a:spcPct val="0"/>
            </a:spcBef>
            <a:spcAft>
              <a:spcPct val="35000"/>
            </a:spcAft>
          </a:pPr>
          <a:r>
            <a:rPr lang="zh-TW" altLang="en-US" sz="3200" b="1" kern="1200" dirty="0" smtClean="0">
              <a:solidFill>
                <a:srgbClr val="002060"/>
              </a:solidFill>
              <a:latin typeface="AR Kaiti Medium Big5" pitchFamily="49" charset="-120"/>
              <a:ea typeface="AR Kaiti Medium Big5" pitchFamily="49" charset="-120"/>
            </a:rPr>
            <a:t>願耶和華及恁佇的！（得</a:t>
          </a:r>
          <a:r>
            <a:rPr lang="en-US" sz="3200" b="1" kern="1200" dirty="0" smtClean="0">
              <a:solidFill>
                <a:srgbClr val="002060"/>
              </a:solidFill>
              <a:latin typeface="AR Kaiti Medium Big5" pitchFamily="49" charset="-120"/>
              <a:ea typeface="AR Kaiti Medium Big5" pitchFamily="49" charset="-120"/>
            </a:rPr>
            <a:t>2:4</a:t>
          </a:r>
          <a:r>
            <a:rPr lang="zh-TW" altLang="en-US" sz="3200" b="1" kern="1200" dirty="0" smtClean="0">
              <a:solidFill>
                <a:srgbClr val="002060"/>
              </a:solidFill>
              <a:latin typeface="AR Kaiti Medium Big5" pitchFamily="49" charset="-120"/>
              <a:ea typeface="AR Kaiti Medium Big5" pitchFamily="49" charset="-120"/>
            </a:rPr>
            <a:t>）</a:t>
          </a:r>
          <a:endParaRPr lang="en-US" sz="3200" kern="1200" dirty="0">
            <a:solidFill>
              <a:srgbClr val="002060"/>
            </a:solidFill>
          </a:endParaRPr>
        </a:p>
      </dsp:txBody>
      <dsp:txXfrm>
        <a:off x="38164" y="38164"/>
        <a:ext cx="5524330" cy="1226692"/>
      </dsp:txXfrm>
    </dsp:sp>
    <dsp:sp modelId="{8AA7ECF5-10C1-45E1-A75C-E5EF923E5D52}">
      <dsp:nvSpPr>
        <dsp:cNvPr id="0" name=""/>
        <dsp:cNvSpPr/>
      </dsp:nvSpPr>
      <dsp:spPr>
        <a:xfrm>
          <a:off x="611504" y="1520190"/>
          <a:ext cx="6930390" cy="1303020"/>
        </a:xfrm>
        <a:prstGeom prst="roundRect">
          <a:avLst>
            <a:gd name="adj" fmla="val 10000"/>
          </a:avLst>
        </a:prstGeom>
        <a:solidFill>
          <a:schemeClr val="lt1">
            <a:hueOff val="0"/>
            <a:satOff val="0"/>
            <a:lumOff val="0"/>
            <a:alphaOff val="0"/>
          </a:schemeClr>
        </a:solidFill>
        <a:ln w="25400" cap="flat" cmpd="sng" algn="ctr">
          <a:solidFill>
            <a:schemeClr val="accent1">
              <a:shade val="80000"/>
              <a:hueOff val="0"/>
              <a:satOff val="0"/>
              <a:lumOff val="0"/>
              <a:alphaOff val="0"/>
            </a:schemeClr>
          </a:solidFill>
          <a:prstDash val="solid"/>
        </a:ln>
        <a:effectLst/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>
          <a:schemeClr val="lt1"/>
        </a:fontRef>
      </dsp:style>
      <dsp:txBody>
        <a:bodyPr spcFirstLastPara="0" vert="horz" wrap="square" lIns="121920" tIns="121920" rIns="121920" bIns="121920" numCol="1" spcCol="1270" anchor="ctr" anchorCtr="0">
          <a:noAutofit/>
        </a:bodyPr>
        <a:lstStyle/>
        <a:p>
          <a:pPr lvl="0" algn="l" defTabSz="1422400">
            <a:lnSpc>
              <a:spcPct val="90000"/>
            </a:lnSpc>
            <a:spcBef>
              <a:spcPct val="0"/>
            </a:spcBef>
            <a:spcAft>
              <a:spcPct val="35000"/>
            </a:spcAft>
          </a:pPr>
          <a:r>
            <a:rPr lang="zh-TW" altLang="en-US" sz="3200" b="1" kern="1200" dirty="0" smtClean="0">
              <a:solidFill>
                <a:srgbClr val="002060"/>
              </a:solidFill>
              <a:latin typeface="AR Kaiti Medium Big5" pitchFamily="49" charset="-120"/>
              <a:ea typeface="AR Kaiti Medium Big5" pitchFamily="49" charset="-120"/>
            </a:rPr>
            <a:t>願耶和華報答你的所做！（得</a:t>
          </a:r>
          <a:r>
            <a:rPr lang="en-US" sz="3200" b="1" kern="1200" dirty="0" smtClean="0">
              <a:solidFill>
                <a:srgbClr val="002060"/>
              </a:solidFill>
              <a:latin typeface="AR Kaiti Medium Big5" pitchFamily="49" charset="-120"/>
              <a:ea typeface="AR Kaiti Medium Big5" pitchFamily="49" charset="-120"/>
            </a:rPr>
            <a:t>2:12</a:t>
          </a:r>
          <a:r>
            <a:rPr lang="zh-TW" altLang="en-US" sz="3200" b="1" kern="1200" dirty="0" smtClean="0">
              <a:solidFill>
                <a:srgbClr val="002060"/>
              </a:solidFill>
              <a:latin typeface="AR Kaiti Medium Big5" pitchFamily="49" charset="-120"/>
              <a:ea typeface="AR Kaiti Medium Big5" pitchFamily="49" charset="-120"/>
            </a:rPr>
            <a:t>）</a:t>
          </a:r>
          <a:endParaRPr lang="en-US" sz="3200" kern="1200" dirty="0">
            <a:solidFill>
              <a:srgbClr val="002060"/>
            </a:solidFill>
          </a:endParaRPr>
        </a:p>
      </dsp:txBody>
      <dsp:txXfrm>
        <a:off x="649668" y="1558354"/>
        <a:ext cx="5395594" cy="1226692"/>
      </dsp:txXfrm>
    </dsp:sp>
    <dsp:sp modelId="{C2492459-F0EE-49A2-B152-B82E9ED42ECD}">
      <dsp:nvSpPr>
        <dsp:cNvPr id="0" name=""/>
        <dsp:cNvSpPr/>
      </dsp:nvSpPr>
      <dsp:spPr>
        <a:xfrm>
          <a:off x="1223009" y="3040380"/>
          <a:ext cx="6930390" cy="1303020"/>
        </a:xfrm>
        <a:prstGeom prst="roundRect">
          <a:avLst>
            <a:gd name="adj" fmla="val 10000"/>
          </a:avLst>
        </a:prstGeom>
        <a:solidFill>
          <a:schemeClr val="lt1">
            <a:hueOff val="0"/>
            <a:satOff val="0"/>
            <a:lumOff val="0"/>
            <a:alphaOff val="0"/>
          </a:schemeClr>
        </a:solidFill>
        <a:ln w="25400" cap="flat" cmpd="sng" algn="ctr">
          <a:solidFill>
            <a:schemeClr val="accent1">
              <a:shade val="80000"/>
              <a:hueOff val="0"/>
              <a:satOff val="0"/>
              <a:lumOff val="0"/>
              <a:alphaOff val="0"/>
            </a:schemeClr>
          </a:solidFill>
          <a:prstDash val="solid"/>
        </a:ln>
        <a:effectLst/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>
          <a:schemeClr val="lt1"/>
        </a:fontRef>
      </dsp:style>
      <dsp:txBody>
        <a:bodyPr spcFirstLastPara="0" vert="horz" wrap="square" lIns="121920" tIns="121920" rIns="121920" bIns="121920" numCol="1" spcCol="1270" anchor="ctr" anchorCtr="0">
          <a:noAutofit/>
        </a:bodyPr>
        <a:lstStyle/>
        <a:p>
          <a:pPr lvl="0" algn="l" defTabSz="1422400">
            <a:lnSpc>
              <a:spcPct val="90000"/>
            </a:lnSpc>
            <a:spcBef>
              <a:spcPct val="0"/>
            </a:spcBef>
            <a:spcAft>
              <a:spcPct val="35000"/>
            </a:spcAft>
          </a:pPr>
          <a:r>
            <a:rPr kumimoji="0" lang="zh-TW" altLang="en-US" sz="3200" b="1" i="0" u="none" strike="noStrike" kern="1200" cap="none" normalizeH="0" baseline="0" dirty="0" smtClean="0">
              <a:ln/>
              <a:solidFill>
                <a:srgbClr val="002060"/>
              </a:solidFill>
              <a:effectLst/>
              <a:latin typeface="AR Kaiti Medium Big5" pitchFamily="49" charset="-120"/>
              <a:ea typeface="AR Kaiti Medium Big5" pitchFamily="49" charset="-120"/>
              <a:cs typeface="Arial" pitchFamily="34" charset="0"/>
            </a:rPr>
            <a:t>我的查某子啊，願你得著耶和華賜福</a:t>
          </a:r>
          <a:r>
            <a:rPr lang="zh-TW" altLang="en-US" sz="3200" b="1" kern="1200" dirty="0" smtClean="0">
              <a:solidFill>
                <a:srgbClr val="002060"/>
              </a:solidFill>
              <a:latin typeface="AR Kaiti Medium Big5" pitchFamily="49" charset="-120"/>
              <a:ea typeface="AR Kaiti Medium Big5" pitchFamily="49" charset="-120"/>
            </a:rPr>
            <a:t>！</a:t>
          </a:r>
          <a:r>
            <a:rPr kumimoji="0" lang="en-US" altLang="zh-TW" sz="3200" b="1" i="0" u="none" strike="noStrike" kern="1200" cap="none" normalizeH="0" baseline="0" dirty="0" smtClean="0">
              <a:ln/>
              <a:solidFill>
                <a:srgbClr val="002060"/>
              </a:solidFill>
              <a:effectLst/>
              <a:latin typeface="AR Kaiti Medium Big5" pitchFamily="49" charset="-120"/>
              <a:ea typeface="AR Kaiti Medium Big5" pitchFamily="49" charset="-120"/>
              <a:cs typeface="Arial" pitchFamily="34" charset="0"/>
            </a:rPr>
            <a:t>(</a:t>
          </a:r>
          <a:r>
            <a:rPr kumimoji="0" lang="zh-TW" altLang="en-US" sz="3200" b="1" i="0" u="none" strike="noStrike" kern="1200" cap="none" normalizeH="0" baseline="0" dirty="0" smtClean="0">
              <a:ln/>
              <a:solidFill>
                <a:srgbClr val="002060"/>
              </a:solidFill>
              <a:effectLst/>
              <a:latin typeface="AR Kaiti Medium Big5" pitchFamily="49" charset="-120"/>
              <a:ea typeface="AR Kaiti Medium Big5" pitchFamily="49" charset="-120"/>
              <a:cs typeface="Arial" pitchFamily="34" charset="0"/>
            </a:rPr>
            <a:t>得</a:t>
          </a:r>
          <a:r>
            <a:rPr kumimoji="0" lang="en-US" altLang="zh-TW" sz="3200" b="1" i="0" u="none" strike="noStrike" kern="1200" cap="none" normalizeH="0" baseline="0" dirty="0" smtClean="0">
              <a:ln/>
              <a:solidFill>
                <a:srgbClr val="002060"/>
              </a:solidFill>
              <a:effectLst/>
              <a:latin typeface="AR Kaiti Medium Big5" pitchFamily="49" charset="-120"/>
              <a:ea typeface="AR Kaiti Medium Big5" pitchFamily="49" charset="-120"/>
              <a:cs typeface="Arial" pitchFamily="34" charset="0"/>
            </a:rPr>
            <a:t>3:10)</a:t>
          </a:r>
          <a:endParaRPr lang="en-US" sz="3200" kern="1200" dirty="0">
            <a:solidFill>
              <a:srgbClr val="002060"/>
            </a:solidFill>
          </a:endParaRPr>
        </a:p>
      </dsp:txBody>
      <dsp:txXfrm>
        <a:off x="1261173" y="3078544"/>
        <a:ext cx="5395594" cy="1226692"/>
      </dsp:txXfrm>
    </dsp:sp>
    <dsp:sp modelId="{08E229E7-18D0-418A-8C7A-8AA49DF05A04}">
      <dsp:nvSpPr>
        <dsp:cNvPr id="0" name=""/>
        <dsp:cNvSpPr/>
      </dsp:nvSpPr>
      <dsp:spPr>
        <a:xfrm>
          <a:off x="6083427" y="988123"/>
          <a:ext cx="846963" cy="846963"/>
        </a:xfrm>
        <a:prstGeom prst="downArrow">
          <a:avLst>
            <a:gd name="adj1" fmla="val 55000"/>
            <a:gd name="adj2" fmla="val 45000"/>
          </a:avLst>
        </a:prstGeom>
        <a:solidFill>
          <a:schemeClr val="lt1">
            <a:alpha val="90000"/>
            <a:tint val="40000"/>
            <a:hueOff val="0"/>
            <a:satOff val="0"/>
            <a:lumOff val="0"/>
            <a:alphaOff val="0"/>
          </a:schemeClr>
        </a:solidFill>
        <a:ln w="25400" cap="flat" cmpd="sng" algn="ctr">
          <a:solidFill>
            <a:schemeClr val="accent1">
              <a:alpha val="90000"/>
              <a:hueOff val="0"/>
              <a:satOff val="0"/>
              <a:lumOff val="0"/>
              <a:alphaOff val="0"/>
            </a:schemeClr>
          </a:solidFill>
          <a:prstDash val="solid"/>
        </a:ln>
        <a:effectLst/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/>
      </dsp:style>
      <dsp:txBody>
        <a:bodyPr spcFirstLastPara="0" vert="horz" wrap="square" lIns="40640" tIns="40640" rIns="40640" bIns="40640" numCol="1" spcCol="1270" anchor="ctr" anchorCtr="0">
          <a:noAutofit/>
        </a:bodyPr>
        <a:lstStyle/>
        <a:p>
          <a:pPr lvl="0" algn="ctr" defTabSz="1422400">
            <a:lnSpc>
              <a:spcPct val="90000"/>
            </a:lnSpc>
            <a:spcBef>
              <a:spcPct val="0"/>
            </a:spcBef>
            <a:spcAft>
              <a:spcPct val="35000"/>
            </a:spcAft>
          </a:pPr>
          <a:endParaRPr lang="en-US" sz="3200" kern="1200">
            <a:solidFill>
              <a:srgbClr val="002060"/>
            </a:solidFill>
          </a:endParaRPr>
        </a:p>
      </dsp:txBody>
      <dsp:txXfrm>
        <a:off x="6273994" y="988123"/>
        <a:ext cx="465829" cy="637340"/>
      </dsp:txXfrm>
    </dsp:sp>
    <dsp:sp modelId="{5E47C258-1CC7-405C-A307-2D6BF6AFA471}">
      <dsp:nvSpPr>
        <dsp:cNvPr id="0" name=""/>
        <dsp:cNvSpPr/>
      </dsp:nvSpPr>
      <dsp:spPr>
        <a:xfrm>
          <a:off x="6694931" y="2499626"/>
          <a:ext cx="846963" cy="846963"/>
        </a:xfrm>
        <a:prstGeom prst="downArrow">
          <a:avLst>
            <a:gd name="adj1" fmla="val 55000"/>
            <a:gd name="adj2" fmla="val 45000"/>
          </a:avLst>
        </a:prstGeom>
        <a:solidFill>
          <a:schemeClr val="lt1">
            <a:alpha val="90000"/>
            <a:tint val="40000"/>
            <a:hueOff val="0"/>
            <a:satOff val="0"/>
            <a:lumOff val="0"/>
            <a:alphaOff val="0"/>
          </a:schemeClr>
        </a:solidFill>
        <a:ln w="25400" cap="flat" cmpd="sng" algn="ctr">
          <a:solidFill>
            <a:schemeClr val="accent1">
              <a:alpha val="90000"/>
              <a:hueOff val="0"/>
              <a:satOff val="0"/>
              <a:lumOff val="0"/>
              <a:alphaOff val="0"/>
            </a:schemeClr>
          </a:solidFill>
          <a:prstDash val="solid"/>
        </a:ln>
        <a:effectLst/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/>
      </dsp:style>
      <dsp:txBody>
        <a:bodyPr spcFirstLastPara="0" vert="horz" wrap="square" lIns="40640" tIns="40640" rIns="40640" bIns="40640" numCol="1" spcCol="1270" anchor="ctr" anchorCtr="0">
          <a:noAutofit/>
        </a:bodyPr>
        <a:lstStyle/>
        <a:p>
          <a:pPr lvl="0" algn="ctr" defTabSz="1422400">
            <a:lnSpc>
              <a:spcPct val="90000"/>
            </a:lnSpc>
            <a:spcBef>
              <a:spcPct val="0"/>
            </a:spcBef>
            <a:spcAft>
              <a:spcPct val="35000"/>
            </a:spcAft>
          </a:pPr>
          <a:endParaRPr lang="en-US" sz="3200" kern="1200">
            <a:solidFill>
              <a:srgbClr val="002060"/>
            </a:solidFill>
          </a:endParaRPr>
        </a:p>
      </dsp:txBody>
      <dsp:txXfrm>
        <a:off x="6885498" y="2499626"/>
        <a:ext cx="465829" cy="637340"/>
      </dsp:txXfrm>
    </dsp:sp>
  </dsp:spTree>
</dsp:drawing>
</file>

<file path=ppt/diagrams/drawing3.xml><?xml version="1.0" encoding="utf-8"?>
<dsp:drawing xmlns:dgm="http://schemas.openxmlformats.org/drawingml/2006/diagram" xmlns:dsp="http://schemas.microsoft.com/office/drawing/2008/diagram" xmlns:a="http://schemas.openxmlformats.org/drawingml/2006/main">
  <dsp:spTree>
    <dsp:nvGrpSpPr>
      <dsp:cNvPr id="0" name=""/>
      <dsp:cNvGrpSpPr/>
    </dsp:nvGrpSpPr>
    <dsp:grpSpPr/>
    <dsp:sp modelId="{E57BFDF6-FF72-4908-AAF6-E28B3AED8B18}">
      <dsp:nvSpPr>
        <dsp:cNvPr id="0" name=""/>
        <dsp:cNvSpPr/>
      </dsp:nvSpPr>
      <dsp:spPr>
        <a:xfrm>
          <a:off x="0" y="0"/>
          <a:ext cx="6930390" cy="868680"/>
        </a:xfrm>
        <a:prstGeom prst="roundRect">
          <a:avLst>
            <a:gd name="adj" fmla="val 10000"/>
          </a:avLst>
        </a:prstGeom>
        <a:solidFill>
          <a:schemeClr val="lt1">
            <a:hueOff val="0"/>
            <a:satOff val="0"/>
            <a:lumOff val="0"/>
            <a:alphaOff val="0"/>
          </a:schemeClr>
        </a:solidFill>
        <a:ln w="25400" cap="flat" cmpd="sng" algn="ctr">
          <a:solidFill>
            <a:schemeClr val="accent2">
              <a:shade val="80000"/>
              <a:hueOff val="0"/>
              <a:satOff val="0"/>
              <a:lumOff val="0"/>
              <a:alphaOff val="0"/>
            </a:schemeClr>
          </a:solidFill>
          <a:prstDash val="solid"/>
        </a:ln>
        <a:effectLst/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>
          <a:schemeClr val="lt1"/>
        </a:fontRef>
      </dsp:style>
      <dsp:txBody>
        <a:bodyPr spcFirstLastPara="0" vert="horz" wrap="square" lIns="121920" tIns="121920" rIns="121920" bIns="121920" numCol="1" spcCol="1270" anchor="ctr" anchorCtr="0">
          <a:noAutofit/>
        </a:bodyPr>
        <a:lstStyle/>
        <a:p>
          <a:pPr lvl="0" algn="l" defTabSz="1422400">
            <a:lnSpc>
              <a:spcPct val="90000"/>
            </a:lnSpc>
            <a:spcBef>
              <a:spcPct val="0"/>
            </a:spcBef>
            <a:spcAft>
              <a:spcPct val="35000"/>
            </a:spcAft>
          </a:pPr>
          <a:r>
            <a:rPr lang="en-US" sz="3200" b="1" kern="1200" smtClean="0">
              <a:solidFill>
                <a:schemeClr val="tx1"/>
              </a:solidFill>
              <a:latin typeface="AR Kaiti Medium Big5" pitchFamily="49" charset="-120"/>
              <a:ea typeface="AR Kaiti Medium Big5" pitchFamily="49" charset="-120"/>
            </a:rPr>
            <a:t>1.</a:t>
          </a:r>
          <a:r>
            <a:rPr lang="zh-TW" sz="3200" b="1" kern="1200" smtClean="0">
              <a:solidFill>
                <a:schemeClr val="tx1"/>
              </a:solidFill>
              <a:latin typeface="AR Kaiti Medium Big5" pitchFamily="49" charset="-120"/>
              <a:ea typeface="AR Kaiti Medium Big5" pitchFamily="49" charset="-120"/>
            </a:rPr>
            <a:t>在困境中尋找出路</a:t>
          </a:r>
          <a:endParaRPr lang="en-US" sz="3200" b="1" kern="1200" dirty="0">
            <a:solidFill>
              <a:schemeClr val="tx1"/>
            </a:solidFill>
            <a:latin typeface="AR Kaiti Medium Big5" pitchFamily="49" charset="-120"/>
            <a:ea typeface="AR Kaiti Medium Big5" pitchFamily="49" charset="-120"/>
          </a:endParaRPr>
        </a:p>
      </dsp:txBody>
      <dsp:txXfrm>
        <a:off x="25443" y="25443"/>
        <a:ext cx="5993016" cy="817794"/>
      </dsp:txXfrm>
    </dsp:sp>
    <dsp:sp modelId="{8AA7ECF5-10C1-45E1-A75C-E5EF923E5D52}">
      <dsp:nvSpPr>
        <dsp:cNvPr id="0" name=""/>
        <dsp:cNvSpPr/>
      </dsp:nvSpPr>
      <dsp:spPr>
        <a:xfrm>
          <a:off x="611504" y="1013459"/>
          <a:ext cx="6930390" cy="868680"/>
        </a:xfrm>
        <a:prstGeom prst="roundRect">
          <a:avLst>
            <a:gd name="adj" fmla="val 10000"/>
          </a:avLst>
        </a:prstGeom>
        <a:solidFill>
          <a:schemeClr val="lt1">
            <a:hueOff val="0"/>
            <a:satOff val="0"/>
            <a:lumOff val="0"/>
            <a:alphaOff val="0"/>
          </a:schemeClr>
        </a:solidFill>
        <a:ln w="25400" cap="flat" cmpd="sng" algn="ctr">
          <a:solidFill>
            <a:schemeClr val="accent2">
              <a:shade val="80000"/>
              <a:hueOff val="0"/>
              <a:satOff val="0"/>
              <a:lumOff val="0"/>
              <a:alphaOff val="0"/>
            </a:schemeClr>
          </a:solidFill>
          <a:prstDash val="solid"/>
        </a:ln>
        <a:effectLst/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>
          <a:schemeClr val="lt1"/>
        </a:fontRef>
      </dsp:style>
      <dsp:txBody>
        <a:bodyPr spcFirstLastPara="0" vert="horz" wrap="square" lIns="121920" tIns="121920" rIns="121920" bIns="121920" numCol="1" spcCol="1270" anchor="ctr" anchorCtr="0">
          <a:noAutofit/>
        </a:bodyPr>
        <a:lstStyle/>
        <a:p>
          <a:pPr lvl="0" algn="l" defTabSz="1422400">
            <a:lnSpc>
              <a:spcPct val="90000"/>
            </a:lnSpc>
            <a:spcBef>
              <a:spcPct val="0"/>
            </a:spcBef>
            <a:spcAft>
              <a:spcPct val="35000"/>
            </a:spcAft>
          </a:pPr>
          <a:r>
            <a:rPr lang="en-US" sz="3200" b="1" kern="1200" dirty="0" smtClean="0">
              <a:solidFill>
                <a:schemeClr val="tx1"/>
              </a:solidFill>
              <a:latin typeface="AR Kaiti Medium Big5" pitchFamily="49" charset="-120"/>
              <a:ea typeface="AR Kaiti Medium Big5" pitchFamily="49" charset="-120"/>
            </a:rPr>
            <a:t>2.</a:t>
          </a:r>
          <a:r>
            <a:rPr lang="zh-TW" sz="3200" b="1" kern="1200" dirty="0" smtClean="0">
              <a:solidFill>
                <a:schemeClr val="tx1"/>
              </a:solidFill>
              <a:latin typeface="AR Kaiti Medium Big5" pitchFamily="49" charset="-120"/>
              <a:ea typeface="AR Kaiti Medium Big5" pitchFamily="49" charset="-120"/>
            </a:rPr>
            <a:t>出於信心的</a:t>
          </a:r>
          <a:r>
            <a:rPr lang="zh-TW" altLang="en-US" sz="3200" b="1" kern="1200" dirty="0" smtClean="0">
              <a:solidFill>
                <a:schemeClr val="tx1"/>
              </a:solidFill>
              <a:latin typeface="AR Kaiti Medium Big5" pitchFamily="49" charset="-120"/>
              <a:ea typeface="AR Kaiti Medium Big5" pitchFamily="49" charset="-120"/>
            </a:rPr>
            <a:t>禱告</a:t>
          </a:r>
          <a:r>
            <a:rPr lang="zh-TW" sz="3200" b="1" kern="1200" dirty="0" smtClean="0">
              <a:solidFill>
                <a:schemeClr val="tx1"/>
              </a:solidFill>
              <a:latin typeface="AR Kaiti Medium Big5" pitchFamily="49" charset="-120"/>
              <a:ea typeface="AR Kaiti Medium Big5" pitchFamily="49" charset="-120"/>
            </a:rPr>
            <a:t>蒙神悅納</a:t>
          </a:r>
          <a:endParaRPr lang="en-US" sz="3200" b="1" kern="1200" dirty="0">
            <a:solidFill>
              <a:schemeClr val="tx1"/>
            </a:solidFill>
            <a:latin typeface="AR Kaiti Medium Big5" pitchFamily="49" charset="-120"/>
            <a:ea typeface="AR Kaiti Medium Big5" pitchFamily="49" charset="-120"/>
          </a:endParaRPr>
        </a:p>
      </dsp:txBody>
      <dsp:txXfrm>
        <a:off x="636947" y="1038902"/>
        <a:ext cx="5703357" cy="817794"/>
      </dsp:txXfrm>
    </dsp:sp>
    <dsp:sp modelId="{C2492459-F0EE-49A2-B152-B82E9ED42ECD}">
      <dsp:nvSpPr>
        <dsp:cNvPr id="0" name=""/>
        <dsp:cNvSpPr/>
      </dsp:nvSpPr>
      <dsp:spPr>
        <a:xfrm>
          <a:off x="1223009" y="2026919"/>
          <a:ext cx="6930390" cy="868680"/>
        </a:xfrm>
        <a:prstGeom prst="roundRect">
          <a:avLst>
            <a:gd name="adj" fmla="val 10000"/>
          </a:avLst>
        </a:prstGeom>
        <a:solidFill>
          <a:schemeClr val="lt1">
            <a:hueOff val="0"/>
            <a:satOff val="0"/>
            <a:lumOff val="0"/>
            <a:alphaOff val="0"/>
          </a:schemeClr>
        </a:solidFill>
        <a:ln w="25400" cap="flat" cmpd="sng" algn="ctr">
          <a:solidFill>
            <a:schemeClr val="accent2">
              <a:shade val="80000"/>
              <a:hueOff val="0"/>
              <a:satOff val="0"/>
              <a:lumOff val="0"/>
              <a:alphaOff val="0"/>
            </a:schemeClr>
          </a:solidFill>
          <a:prstDash val="solid"/>
        </a:ln>
        <a:effectLst/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>
          <a:schemeClr val="lt1"/>
        </a:fontRef>
      </dsp:style>
      <dsp:txBody>
        <a:bodyPr spcFirstLastPara="0" vert="horz" wrap="square" lIns="121920" tIns="121920" rIns="121920" bIns="121920" numCol="1" spcCol="1270" anchor="ctr" anchorCtr="0">
          <a:noAutofit/>
        </a:bodyPr>
        <a:lstStyle/>
        <a:p>
          <a:pPr lvl="0" algn="l" defTabSz="1422400">
            <a:lnSpc>
              <a:spcPct val="90000"/>
            </a:lnSpc>
            <a:spcBef>
              <a:spcPct val="0"/>
            </a:spcBef>
            <a:spcAft>
              <a:spcPct val="35000"/>
            </a:spcAft>
          </a:pPr>
          <a:r>
            <a:rPr lang="en-US" sz="3200" b="1" kern="1200" dirty="0" smtClean="0">
              <a:solidFill>
                <a:schemeClr val="tx1"/>
              </a:solidFill>
              <a:latin typeface="AR Kaiti Medium Big5" pitchFamily="49" charset="-120"/>
              <a:ea typeface="AR Kaiti Medium Big5" pitchFamily="49" charset="-120"/>
            </a:rPr>
            <a:t>3.</a:t>
          </a:r>
          <a:r>
            <a:rPr lang="zh-TW" sz="3200" b="1" kern="1200" dirty="0" smtClean="0">
              <a:solidFill>
                <a:schemeClr val="tx1"/>
              </a:solidFill>
              <a:latin typeface="AR Kaiti Medium Big5" pitchFamily="49" charset="-120"/>
              <a:ea typeface="AR Kaiti Medium Big5" pitchFamily="49" charset="-120"/>
            </a:rPr>
            <a:t>殷勤做工贏得尊敬</a:t>
          </a:r>
          <a:endParaRPr lang="en-US" sz="3200" b="1" kern="1200" dirty="0">
            <a:solidFill>
              <a:schemeClr val="tx1"/>
            </a:solidFill>
            <a:latin typeface="AR Kaiti Medium Big5" pitchFamily="49" charset="-120"/>
            <a:ea typeface="AR Kaiti Medium Big5" pitchFamily="49" charset="-120"/>
          </a:endParaRPr>
        </a:p>
      </dsp:txBody>
      <dsp:txXfrm>
        <a:off x="1248452" y="2052362"/>
        <a:ext cx="5703357" cy="817794"/>
      </dsp:txXfrm>
    </dsp:sp>
    <dsp:sp modelId="{08E229E7-18D0-418A-8C7A-8AA49DF05A04}">
      <dsp:nvSpPr>
        <dsp:cNvPr id="0" name=""/>
        <dsp:cNvSpPr/>
      </dsp:nvSpPr>
      <dsp:spPr>
        <a:xfrm>
          <a:off x="6365748" y="658749"/>
          <a:ext cx="564642" cy="564642"/>
        </a:xfrm>
        <a:prstGeom prst="downArrow">
          <a:avLst>
            <a:gd name="adj1" fmla="val 55000"/>
            <a:gd name="adj2" fmla="val 45000"/>
          </a:avLst>
        </a:prstGeom>
        <a:solidFill>
          <a:schemeClr val="lt1">
            <a:alpha val="90000"/>
            <a:tint val="40000"/>
            <a:hueOff val="0"/>
            <a:satOff val="0"/>
            <a:lumOff val="0"/>
            <a:alphaOff val="0"/>
          </a:schemeClr>
        </a:solidFill>
        <a:ln w="25400" cap="flat" cmpd="sng" algn="ctr">
          <a:solidFill>
            <a:schemeClr val="accent2">
              <a:alpha val="90000"/>
              <a:hueOff val="0"/>
              <a:satOff val="0"/>
              <a:lumOff val="0"/>
              <a:alphaOff val="0"/>
            </a:schemeClr>
          </a:solidFill>
          <a:prstDash val="solid"/>
        </a:ln>
        <a:effectLst/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/>
      </dsp:style>
      <dsp:txBody>
        <a:bodyPr spcFirstLastPara="0" vert="horz" wrap="square" lIns="40640" tIns="40640" rIns="40640" bIns="40640" numCol="1" spcCol="1270" anchor="ctr" anchorCtr="0">
          <a:noAutofit/>
        </a:bodyPr>
        <a:lstStyle/>
        <a:p>
          <a:pPr lvl="0" algn="ctr" defTabSz="1422400">
            <a:lnSpc>
              <a:spcPct val="90000"/>
            </a:lnSpc>
            <a:spcBef>
              <a:spcPct val="0"/>
            </a:spcBef>
            <a:spcAft>
              <a:spcPct val="35000"/>
            </a:spcAft>
          </a:pPr>
          <a:endParaRPr lang="en-US" sz="3200" b="1" kern="1200">
            <a:solidFill>
              <a:schemeClr val="tx1"/>
            </a:solidFill>
            <a:latin typeface="AR Kaiti Medium Big5" pitchFamily="49" charset="-120"/>
            <a:ea typeface="AR Kaiti Medium Big5" pitchFamily="49" charset="-120"/>
          </a:endParaRPr>
        </a:p>
      </dsp:txBody>
      <dsp:txXfrm>
        <a:off x="6492792" y="658749"/>
        <a:ext cx="310554" cy="424893"/>
      </dsp:txXfrm>
    </dsp:sp>
    <dsp:sp modelId="{5E47C258-1CC7-405C-A307-2D6BF6AFA471}">
      <dsp:nvSpPr>
        <dsp:cNvPr id="0" name=""/>
        <dsp:cNvSpPr/>
      </dsp:nvSpPr>
      <dsp:spPr>
        <a:xfrm>
          <a:off x="6977253" y="1666417"/>
          <a:ext cx="564642" cy="564642"/>
        </a:xfrm>
        <a:prstGeom prst="downArrow">
          <a:avLst>
            <a:gd name="adj1" fmla="val 55000"/>
            <a:gd name="adj2" fmla="val 45000"/>
          </a:avLst>
        </a:prstGeom>
        <a:solidFill>
          <a:schemeClr val="lt1">
            <a:alpha val="90000"/>
            <a:tint val="40000"/>
            <a:hueOff val="0"/>
            <a:satOff val="0"/>
            <a:lumOff val="0"/>
            <a:alphaOff val="0"/>
          </a:schemeClr>
        </a:solidFill>
        <a:ln w="25400" cap="flat" cmpd="sng" algn="ctr">
          <a:solidFill>
            <a:schemeClr val="accent2">
              <a:alpha val="90000"/>
              <a:hueOff val="0"/>
              <a:satOff val="0"/>
              <a:lumOff val="0"/>
              <a:alphaOff val="0"/>
            </a:schemeClr>
          </a:solidFill>
          <a:prstDash val="solid"/>
        </a:ln>
        <a:effectLst/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/>
      </dsp:style>
      <dsp:txBody>
        <a:bodyPr spcFirstLastPara="0" vert="horz" wrap="square" lIns="40640" tIns="40640" rIns="40640" bIns="40640" numCol="1" spcCol="1270" anchor="ctr" anchorCtr="0">
          <a:noAutofit/>
        </a:bodyPr>
        <a:lstStyle/>
        <a:p>
          <a:pPr lvl="0" algn="ctr" defTabSz="1422400">
            <a:lnSpc>
              <a:spcPct val="90000"/>
            </a:lnSpc>
            <a:spcBef>
              <a:spcPct val="0"/>
            </a:spcBef>
            <a:spcAft>
              <a:spcPct val="35000"/>
            </a:spcAft>
          </a:pPr>
          <a:endParaRPr lang="en-US" sz="3200" b="1" kern="1200">
            <a:solidFill>
              <a:schemeClr val="tx1"/>
            </a:solidFill>
            <a:latin typeface="AR Kaiti Medium Big5" pitchFamily="49" charset="-120"/>
            <a:ea typeface="AR Kaiti Medium Big5" pitchFamily="49" charset="-120"/>
          </a:endParaRPr>
        </a:p>
      </dsp:txBody>
      <dsp:txXfrm>
        <a:off x="7104297" y="1666417"/>
        <a:ext cx="310554" cy="424893"/>
      </dsp:txXfrm>
    </dsp:sp>
  </dsp:spTree>
</dsp:drawing>
</file>

<file path=ppt/diagrams/layout1.xml><?xml version="1.0" encoding="utf-8"?>
<dgm:layoutDef xmlns:dgm="http://schemas.openxmlformats.org/drawingml/2006/diagram" xmlns:a="http://schemas.openxmlformats.org/drawingml/2006/main" uniqueId="urn:microsoft.com/office/officeart/2005/8/layout/vList2">
  <dgm:title val=""/>
  <dgm:desc val=""/>
  <dgm:catLst>
    <dgm:cat type="list" pri="3000"/>
    <dgm:cat type="convert" pri="1000"/>
  </dgm:catLst>
  <dgm:sampData>
    <dgm:dataModel>
      <dgm:ptLst>
        <dgm:pt modelId="0" type="doc"/>
        <dgm:pt modelId="1">
          <dgm:prSet phldr="1"/>
        </dgm:pt>
        <dgm:pt modelId="11">
          <dgm:prSet phldr="1"/>
        </dgm:pt>
        <dgm:pt modelId="2">
          <dgm:prSet phldr="1"/>
        </dgm:pt>
        <dgm:pt modelId="21">
          <dgm:prSet phldr="1"/>
        </dgm:pt>
      </dgm:ptLst>
      <dgm:cxnLst>
        <dgm:cxn modelId="4" srcId="0" destId="1" srcOrd="0" destOrd="0"/>
        <dgm:cxn modelId="5" srcId="0" destId="2" srcOrd="1" destOrd="0"/>
        <dgm:cxn modelId="12" srcId="1" destId="11" srcOrd="0" destOrd="0"/>
        <dgm:cxn modelId="23" srcId="2" destId="21" srcOrd="0" destOrd="0"/>
      </dgm:cxnLst>
      <dgm:bg/>
      <dgm:whole/>
    </dgm:dataModel>
  </dgm:sampData>
  <dgm:styleData>
    <dgm:dataModel>
      <dgm:ptLst>
        <dgm:pt modelId="0" type="doc"/>
        <dgm:pt modelId="1"/>
        <dgm:pt modelId="2"/>
      </dgm:ptLst>
      <dgm:cxnLst>
        <dgm:cxn modelId="3" srcId="0" destId="1" srcOrd="0" destOrd="0"/>
        <dgm:cxn modelId="4" srcId="0" destId="2" srcOrd="1" destOrd="0"/>
      </dgm:cxnLst>
      <dgm:bg/>
      <dgm:whole/>
    </dgm:dataModel>
  </dgm:styleData>
  <dgm:clrData>
    <dgm:dataModel>
      <dgm:ptLst>
        <dgm:pt modelId="0" type="doc"/>
        <dgm:pt modelId="1"/>
        <dgm:pt modelId="2"/>
        <dgm:pt modelId="3"/>
        <dgm:pt modelId="4"/>
      </dgm:ptLst>
      <dgm:cxnLst>
        <dgm:cxn modelId="5" srcId="0" destId="1" srcOrd="0" destOrd="0"/>
        <dgm:cxn modelId="6" srcId="0" destId="2" srcOrd="1" destOrd="0"/>
        <dgm:cxn modelId="7" srcId="0" destId="3" srcOrd="2" destOrd="0"/>
        <dgm:cxn modelId="8" srcId="0" destId="4" srcOrd="3" destOrd="0"/>
      </dgm:cxnLst>
      <dgm:bg/>
      <dgm:whole/>
    </dgm:dataModel>
  </dgm:clrData>
  <dgm:layoutNode name="linear">
    <dgm:varLst>
      <dgm:animLvl val="lvl"/>
      <dgm:resizeHandles val="exact"/>
    </dgm:varLst>
    <dgm:alg type="lin">
      <dgm:param type="linDir" val="fromT"/>
      <dgm:param type="vertAlign" val="mid"/>
    </dgm:alg>
    <dgm:shape xmlns:r="http://schemas.openxmlformats.org/officeDocument/2006/relationships" r:blip="">
      <dgm:adjLst/>
    </dgm:shape>
    <dgm:presOf/>
    <dgm:constrLst>
      <dgm:constr type="w" for="ch" forName="parentText" refType="w"/>
      <dgm:constr type="h" for="ch" forName="parentText" refType="primFontSz" refFor="ch" refForName="parentText" fact="0.52"/>
      <dgm:constr type="w" for="ch" forName="childText" refType="w"/>
      <dgm:constr type="h" for="ch" forName="childText" refType="primFontSz" refFor="ch" refForName="parentText" fact="0.46"/>
      <dgm:constr type="h" for="ch" forName="parentText" op="equ"/>
      <dgm:constr type="primFontSz" for="ch" forName="parentText" op="equ" val="65"/>
      <dgm:constr type="primFontSz" for="ch" forName="childText" refType="primFontSz" refFor="ch" refForName="parentText" op="equ"/>
      <dgm:constr type="h" for="ch" forName="spacer" refType="primFontSz" refFor="ch" refForName="parentText" fact="0.08"/>
    </dgm:constrLst>
    <dgm:ruleLst>
      <dgm:rule type="primFontSz" for="ch" forName="parentText" val="5" fact="NaN" max="NaN"/>
    </dgm:ruleLst>
    <dgm:forEach name="Name0" axis="ch" ptType="node">
      <dgm:layoutNode name="parentText" styleLbl="node1">
        <dgm:varLst>
          <dgm:chMax val="0"/>
          <dgm:bulletEnabled val="1"/>
        </dgm:varLst>
        <dgm:alg type="tx">
          <dgm:param type="parTxLTRAlign" val="l"/>
          <dgm:param type="parTxRTLAlign" val="r"/>
        </dgm:alg>
        <dgm:shape xmlns:r="http://schemas.openxmlformats.org/officeDocument/2006/relationships" type="roundRect" r:blip="">
          <dgm:adjLst/>
        </dgm:shape>
        <dgm:presOf axis="self"/>
        <dgm:constrLst>
          <dgm:constr type="tMarg" refType="primFontSz" fact="0.3"/>
          <dgm:constr type="bMarg" refType="primFontSz" fact="0.3"/>
          <dgm:constr type="lMarg" refType="primFontSz" fact="0.3"/>
          <dgm:constr type="rMarg" refType="primFontSz" fact="0.3"/>
        </dgm:constrLst>
        <dgm:ruleLst>
          <dgm:rule type="h" val="INF" fact="NaN" max="NaN"/>
        </dgm:ruleLst>
      </dgm:layoutNode>
      <dgm:choose name="Name1">
        <dgm:if name="Name2" axis="ch" ptType="node" func="cnt" op="gte" val="1">
          <dgm:layoutNode name="childText" styleLbl="revTx">
            <dgm:varLst>
              <dgm:bulletEnabled val="1"/>
            </dgm:varLst>
            <dgm:alg type="tx">
              <dgm:param type="stBulletLvl" val="1"/>
              <dgm:param type="lnSpAfChP" val="20"/>
            </dgm:alg>
            <dgm:shape xmlns:r="http://schemas.openxmlformats.org/officeDocument/2006/relationships" type="rect" r:blip="">
              <dgm:adjLst/>
            </dgm:shape>
            <dgm:presOf axis="des" ptType="node"/>
            <dgm:constrLst>
              <dgm:constr type="tMarg" refType="primFontSz" fact="0.1"/>
              <dgm:constr type="bMarg" refType="primFontSz" fact="0.1"/>
              <dgm:constr type="lMarg" refType="w" fact="0.09"/>
            </dgm:constrLst>
            <dgm:ruleLst>
              <dgm:rule type="h" val="INF" fact="NaN" max="NaN"/>
            </dgm:ruleLst>
          </dgm:layoutNode>
        </dgm:if>
        <dgm:else name="Name3">
          <dgm:choose name="Name4">
            <dgm:if name="Name5" axis="par ch" ptType="doc node" func="cnt" op="gte" val="2">
              <dgm:forEach name="Name6" axis="followSib" ptType="sibTrans" cnt="1">
                <dgm:layoutNode name="spacer">
                  <dgm:alg type="sp"/>
                  <dgm:shape xmlns:r="http://schemas.openxmlformats.org/officeDocument/2006/relationships" r:blip="">
                    <dgm:adjLst/>
                  </dgm:shape>
                  <dgm:presOf/>
                  <dgm:constrLst/>
                  <dgm:ruleLst/>
                </dgm:layoutNode>
              </dgm:forEach>
            </dgm:if>
            <dgm:else name="Name7"/>
          </dgm:choose>
        </dgm:else>
      </dgm:choose>
    </dgm:forEach>
  </dgm:layoutNode>
</dgm:layoutDef>
</file>

<file path=ppt/diagrams/layout2.xml><?xml version="1.0" encoding="utf-8"?>
<dgm:layoutDef xmlns:dgm="http://schemas.openxmlformats.org/drawingml/2006/diagram" xmlns:a="http://schemas.openxmlformats.org/drawingml/2006/main" uniqueId="urn:microsoft.com/office/officeart/2005/8/layout/vProcess5">
  <dgm:title val=""/>
  <dgm:desc val=""/>
  <dgm:catLst>
    <dgm:cat type="process" pri="14000"/>
  </dgm:catLst>
  <dgm:sampData>
    <dgm:dataModel>
      <dgm:ptLst>
        <dgm:pt modelId="0" type="doc"/>
        <dgm:pt modelId="1">
          <dgm:prSet phldr="1"/>
        </dgm:pt>
        <dgm:pt modelId="2">
          <dgm:prSet phldr="1"/>
        </dgm:pt>
        <dgm:pt modelId="3">
          <dgm:prSet phldr="1"/>
        </dgm:pt>
      </dgm:ptLst>
      <dgm:cxnLst>
        <dgm:cxn modelId="5" srcId="0" destId="1" srcOrd="0" destOrd="0"/>
        <dgm:cxn modelId="6" srcId="0" destId="2" srcOrd="1" destOrd="0"/>
        <dgm:cxn modelId="7" srcId="0" destId="3" srcOrd="2" destOrd="0"/>
      </dgm:cxnLst>
      <dgm:bg/>
      <dgm:whole/>
    </dgm:dataModel>
  </dgm:sampData>
  <dgm:styleData>
    <dgm:dataModel>
      <dgm:ptLst>
        <dgm:pt modelId="0" type="doc"/>
        <dgm:pt modelId="1"/>
        <dgm:pt modelId="2"/>
      </dgm:ptLst>
      <dgm:cxnLst>
        <dgm:cxn modelId="3" srcId="0" destId="1" srcOrd="0" destOrd="0"/>
        <dgm:cxn modelId="4" srcId="0" destId="2" srcOrd="1" destOrd="0"/>
      </dgm:cxnLst>
      <dgm:bg/>
      <dgm:whole/>
    </dgm:dataModel>
  </dgm:styleData>
  <dgm:clrData>
    <dgm:dataModel>
      <dgm:ptLst>
        <dgm:pt modelId="0" type="doc"/>
        <dgm:pt modelId="1"/>
        <dgm:pt modelId="2"/>
        <dgm:pt modelId="3"/>
        <dgm:pt modelId="4"/>
      </dgm:ptLst>
      <dgm:cxnLst>
        <dgm:cxn modelId="6" srcId="0" destId="1" srcOrd="0" destOrd="0"/>
        <dgm:cxn modelId="7" srcId="0" destId="2" srcOrd="1" destOrd="0"/>
        <dgm:cxn modelId="8" srcId="0" destId="3" srcOrd="2" destOrd="0"/>
        <dgm:cxn modelId="9" srcId="0" destId="4" srcOrd="3" destOrd="0"/>
      </dgm:cxnLst>
      <dgm:bg/>
      <dgm:whole/>
    </dgm:dataModel>
  </dgm:clrData>
  <dgm:layoutNode name="outerComposite">
    <dgm:varLst>
      <dgm:chMax val="5"/>
      <dgm:dir/>
      <dgm:resizeHandles val="exact"/>
    </dgm:varLst>
    <dgm:alg type="composite"/>
    <dgm:shape xmlns:r="http://schemas.openxmlformats.org/officeDocument/2006/relationships" r:blip="">
      <dgm:adjLst/>
    </dgm:shape>
    <dgm:presOf/>
    <dgm:choose name="Name0">
      <dgm:if name="Name1" func="var" arg="dir" op="equ" val="norm">
        <dgm:constrLst>
          <dgm:constr type="primFontSz" for="ch" ptType="node" op="equ" val="65"/>
          <dgm:constr type="w" for="ch" forName="dummyMaxCanvas" refType="w"/>
          <dgm:constr type="h" for="ch" forName="dummyMaxCanvas" refType="h"/>
          <dgm:constr type="w" for="ch" forName="OneNode_1" refType="w"/>
          <dgm:constr type="h" for="ch" forName="OneNode_1" refType="h" fact="0.5"/>
          <dgm:constr type="ctrY" for="ch" forName="OneNode_1" refType="h" fact="0.5"/>
          <dgm:constr type="w" for="ch" forName="TwoNodes_1" refType="w" fact="0.85"/>
          <dgm:constr type="h" for="ch" forName="TwoNodes_1" refType="h" fact="0.45"/>
          <dgm:constr type="t" for="ch" forName="TwoNodes_1"/>
          <dgm:constr type="l" for="ch" forName="TwoNodes_1"/>
          <dgm:constr type="w" for="ch" forName="TwoNodes_2" refType="w" fact="0.85"/>
          <dgm:constr type="h" for="ch" forName="TwoNodes_2" refType="h" fact="0.45"/>
          <dgm:constr type="b" for="ch" forName="TwoNodes_2" refType="h"/>
          <dgm:constr type="r" for="ch" forName="TwoNodes_2" refType="w"/>
          <dgm:constr type="w" for="ch" forName="TwoConn_1-2" refType="h" refFor="ch" refForName="TwoNodes_1" fact="0.65"/>
          <dgm:constr type="h" for="ch" forName="TwoConn_1-2" refType="h" refFor="ch" refForName="TwoNodes_1" fact="0.65"/>
          <dgm:constr type="ctrY" for="ch" forName="TwoConn_1-2" refType="h" fact="0.5"/>
          <dgm:constr type="r" for="ch" forName="TwoConn_1-2" refType="r" refFor="ch" refForName="TwoNodes_1"/>
          <dgm:constr type="r" for="ch" forName="TwoNodes_1_text" refType="l" refFor="ch" refForName="TwoConn_1-2"/>
          <dgm:constr type="rOff" for="ch" forName="TwoNodes_1_text" refType="w" refFor="ch" refForName="TwoConn_1-2" fact="-0.5"/>
          <dgm:constr type="t" for="ch" forName="TwoNodes_1_text" refType="t" refFor="ch" refForName="TwoNodes_1"/>
          <dgm:constr type="b" for="ch" forName="TwoNodes_1_text" refType="b" refFor="ch" refForName="TwoNodes_1"/>
          <dgm:constr type="l" for="ch" forName="TwoNodes_1_text" refType="l" refFor="ch" refForName="TwoNodes_1"/>
          <dgm:constr type="r" for="ch" forName="TwoNodes_2_text" refType="l" refFor="ch" refForName="TwoConn_1-2"/>
          <dgm:constr type="t" for="ch" forName="TwoNodes_2_text" refType="t" refFor="ch" refForName="TwoNodes_2"/>
          <dgm:constr type="b" for="ch" forName="TwoNodes_2_text" refType="b" refFor="ch" refForName="TwoNodes_2"/>
          <dgm:constr type="l" for="ch" forName="TwoNodes_2_text" refType="l" refFor="ch" refForName="TwoNodes_2"/>
          <dgm:constr type="w" for="ch" forName="ThreeNodes_1" refType="w" fact="0.85"/>
          <dgm:constr type="h" for="ch" forName="ThreeNodes_1" refType="h" fact="0.3"/>
          <dgm:constr type="t" for="ch" forName="ThreeNodes_1"/>
          <dgm:constr type="l" for="ch" forName="ThreeNodes_1"/>
          <dgm:constr type="w" for="ch" forName="ThreeNodes_2" refType="w" fact="0.85"/>
          <dgm:constr type="h" for="ch" forName="ThreeNodes_2" refType="h" fact="0.3"/>
          <dgm:constr type="ctrY" for="ch" forName="ThreeNodes_2" refType="h" fact="0.5"/>
          <dgm:constr type="ctrX" for="ch" forName="ThreeNodes_2" refType="w" fact="0.5"/>
          <dgm:constr type="w" for="ch" forName="ThreeNodes_3" refType="w" fact="0.85"/>
          <dgm:constr type="h" for="ch" forName="ThreeNodes_3" refType="h" fact="0.3"/>
          <dgm:constr type="b" for="ch" forName="ThreeNodes_3" refType="h"/>
          <dgm:constr type="r" for="ch" forName="ThreeNodes_3" refType="w"/>
          <dgm:constr type="w" for="ch" forName="ThreeConn_1-2" refType="h" refFor="ch" refForName="ThreeNodes_1" fact="0.65"/>
          <dgm:constr type="h" for="ch" forName="ThreeConn_1-2" refType="h" refFor="ch" refForName="ThreeNodes_1" fact="0.65"/>
          <dgm:constr type="ctrY" for="ch" forName="ThreeConn_1-2" refType="h" fact="0.325"/>
          <dgm:constr type="r" for="ch" forName="ThreeConn_1-2" refType="r" refFor="ch" refForName="ThreeNodes_1"/>
          <dgm:constr type="w" for="ch" forName="ThreeConn_2-3" refType="h" refFor="ch" refForName="ThreeNodes_2" fact="0.65"/>
          <dgm:constr type="h" for="ch" forName="ThreeConn_2-3" refType="h" refFor="ch" refForName="ThreeNodes_2" fact="0.65"/>
          <dgm:constr type="ctrY" for="ch" forName="ThreeConn_2-3" refType="h" fact="0.673"/>
          <dgm:constr type="r" for="ch" forName="ThreeConn_2-3" refType="r" refFor="ch" refForName="ThreeNodes_2"/>
          <dgm:constr type="r" for="ch" forName="ThreeNodes_1_text" refType="l" refFor="ch" refForName="ThreeConn_1-2"/>
          <dgm:constr type="rOff" for="ch" forName="ThreeNodes_1_text" refType="w" refFor="ch" refForName="ThreeConn_1-2" fact="-0.57"/>
          <dgm:constr type="t" for="ch" forName="ThreeNodes_1_text" refType="t" refFor="ch" refForName="ThreeNodes_1"/>
          <dgm:constr type="b" for="ch" forName="ThreeNodes_1_text" refType="b" refFor="ch" refForName="ThreeNodes_1"/>
          <dgm:constr type="l" for="ch" forName="ThreeNodes_1_text" refType="l" refFor="ch" refForName="ThreeNodes_1"/>
          <dgm:constr type="r" for="ch" forName="ThreeNodes_2_text" refType="l" refFor="ch" refForName="ThreeConn_1-2"/>
          <dgm:constr type="t" for="ch" forName="ThreeNodes_2_text" refType="t" refFor="ch" refForName="ThreeNodes_2"/>
          <dgm:constr type="b" for="ch" forName="ThreeNodes_2_text" refType="b" refFor="ch" refForName="ThreeNodes_2"/>
          <dgm:constr type="l" for="ch" forName="ThreeNodes_2_text" refType="l" refFor="ch" refForName="ThreeNodes_2"/>
          <dgm:constr type="r" for="ch" forName="ThreeNodes_3_text" refType="l" refFor="ch" refForName="ThreeConn_2-3"/>
          <dgm:constr type="t" for="ch" forName="ThreeNodes_3_text" refType="t" refFor="ch" refForName="ThreeNodes_3"/>
          <dgm:constr type="b" for="ch" forName="ThreeNodes_3_text" refType="b" refFor="ch" refForName="ThreeNodes_3"/>
          <dgm:constr type="l" for="ch" forName="ThreeNodes_3_text" refType="l" refFor="ch" refForName="ThreeNodes_3"/>
          <dgm:constr type="w" for="ch" forName="FourNodes_1" refType="w" fact="0.8"/>
          <dgm:constr type="h" for="ch" forName="FourNodes_1" refType="h" fact="0.22"/>
          <dgm:constr type="t" for="ch" forName="FourNodes_1"/>
          <dgm:constr type="l" for="ch" forName="FourNodes_1"/>
          <dgm:constr type="w" for="ch" forName="FourNodes_2" refType="w" fact="0.8"/>
          <dgm:constr type="h" for="ch" forName="FourNodes_2" refType="h" fact="0.22"/>
          <dgm:constr type="ctrY" for="ch" forName="FourNodes_2" refType="h" fact="0.37"/>
          <dgm:constr type="ctrX" for="ch" forName="FourNodes_2" refType="w" fact="0.467"/>
          <dgm:constr type="w" for="ch" forName="FourNodes_3" refType="w" fact="0.8"/>
          <dgm:constr type="h" for="ch" forName="FourNodes_3" refType="h" fact="0.22"/>
          <dgm:constr type="ctrY" for="ch" forName="FourNodes_3" refType="h" fact="0.63"/>
          <dgm:constr type="ctrX" for="ch" forName="FourNodes_3" refType="w" fact="0.533"/>
          <dgm:constr type="w" for="ch" forName="FourNodes_4" refType="w" fact="0.8"/>
          <dgm:constr type="h" for="ch" forName="FourNodes_4" refType="h" fact="0.22"/>
          <dgm:constr type="b" for="ch" forName="FourNodes_4" refType="h"/>
          <dgm:constr type="r" for="ch" forName="FourNodes_4" refType="w"/>
          <dgm:constr type="w" for="ch" forName="FourConn_1-2" refType="h" refFor="ch" refForName="FourNodes_1" fact="0.65"/>
          <dgm:constr type="h" for="ch" forName="FourConn_1-2" refType="h" refFor="ch" refForName="FourNodes_1" fact="0.65"/>
          <dgm:constr type="ctrY" for="ch" forName="FourConn_1-2" refType="h" fact="0.24"/>
          <dgm:constr type="r" for="ch" forName="FourConn_1-2" refType="r" refFor="ch" refForName="FourNodes_1"/>
          <dgm:constr type="w" for="ch" forName="FourConn_2-3" refType="h" refFor="ch" refForName="FourNodes_2" fact="0.65"/>
          <dgm:constr type="h" for="ch" forName="FourConn_2-3" refType="h" refFor="ch" refForName="FourNodes_2" fact="0.65"/>
          <dgm:constr type="ctrY" for="ch" forName="FourConn_2-3" refType="h" fact="0.5"/>
          <dgm:constr type="r" for="ch" forName="FourConn_2-3" refType="r" refFor="ch" refForName="FourNodes_2"/>
          <dgm:constr type="w" for="ch" forName="FourConn_3-4" refType="h" refFor="ch" refForName="FourNodes_3" fact="0.65"/>
          <dgm:constr type="h" for="ch" forName="FourConn_3-4" refType="h" refFor="ch" refForName="FourNodes_3" fact="0.65"/>
          <dgm:constr type="ctrY" for="ch" forName="FourConn_3-4" refType="h" fact="0.76"/>
          <dgm:constr type="r" for="ch" forName="FourConn_3-4" refType="r" refFor="ch" refForName="FourNodes_3"/>
          <dgm:constr type="r" for="ch" forName="FourNodes_1_text" refType="l" refFor="ch" refForName="FourConn_1-2"/>
          <dgm:constr type="rOff" for="ch" forName="FourNodes_1_text" refType="w" refFor="ch" refForName="FourConn_1-2" fact="-0.7"/>
          <dgm:constr type="t" for="ch" forName="FourNodes_1_text" refType="t" refFor="ch" refForName="FourNodes_1"/>
          <dgm:constr type="b" for="ch" forName="FourNodes_1_text" refType="b" refFor="ch" refForName="FourNodes_1"/>
          <dgm:constr type="l" for="ch" forName="FourNodes_1_text" refType="l" refFor="ch" refForName="FourNodes_1"/>
          <dgm:constr type="r" for="ch" forName="FourNodes_2_text" refType="l" refFor="ch" refForName="FourConn_1-2"/>
          <dgm:constr type="t" for="ch" forName="FourNodes_2_text" refType="t" refFor="ch" refForName="FourNodes_2"/>
          <dgm:constr type="b" for="ch" forName="FourNodes_2_text" refType="b" refFor="ch" refForName="FourNodes_2"/>
          <dgm:constr type="l" for="ch" forName="FourNodes_2_text" refType="l" refFor="ch" refForName="FourNodes_2"/>
          <dgm:constr type="r" for="ch" forName="FourNodes_3_text" refType="l" refFor="ch" refForName="FourConn_2-3"/>
          <dgm:constr type="t" for="ch" forName="FourNodes_3_text" refType="t" refFor="ch" refForName="FourNodes_3"/>
          <dgm:constr type="b" for="ch" forName="FourNodes_3_text" refType="b" refFor="ch" refForName="FourNodes_3"/>
          <dgm:constr type="l" for="ch" forName="FourNodes_3_text" refType="l" refFor="ch" refForName="FourNodes_3"/>
          <dgm:constr type="r" for="ch" forName="FourNodes_4_text" refType="l" refFor="ch" refForName="FourConn_3-4"/>
          <dgm:constr type="t" for="ch" forName="FourNodes_4_text" refType="t" refFor="ch" refForName="FourNodes_4"/>
          <dgm:constr type="b" for="ch" forName="FourNodes_4_text" refType="b" refFor="ch" refForName="FourNodes_4"/>
          <dgm:constr type="l" for="ch" forName="FourNodes_4_text" refType="l" refFor="ch" refForName="FourNodes_4"/>
          <dgm:constr type="w" for="ch" forName="FiveNodes_1" refType="w" fact="0.77"/>
          <dgm:constr type="h" for="ch" forName="FiveNodes_1" refType="h" fact="0.18"/>
          <dgm:constr type="t" for="ch" forName="FiveNodes_1"/>
          <dgm:constr type="l" for="ch" forName="FiveNodes_1"/>
          <dgm:constr type="w" for="ch" forName="FiveNodes_2" refType="w" fact="0.77"/>
          <dgm:constr type="h" for="ch" forName="FiveNodes_2" refType="h" fact="0.18"/>
          <dgm:constr type="ctrY" for="ch" forName="FiveNodes_2" refType="h" fact="0.295"/>
          <dgm:constr type="ctrX" for="ch" forName="FiveNodes_2" refType="w" fact="0.4425"/>
          <dgm:constr type="w" for="ch" forName="FiveNodes_3" refType="w" fact="0.77"/>
          <dgm:constr type="h" for="ch" forName="FiveNodes_3" refType="h" fact="0.18"/>
          <dgm:constr type="ctrY" for="ch" forName="FiveNodes_3" refType="h" fact="0.5"/>
          <dgm:constr type="ctrX" for="ch" forName="FiveNodes_3" refType="w" fact="0.5"/>
          <dgm:constr type="w" for="ch" forName="FiveNodes_4" refType="w" fact="0.77"/>
          <dgm:constr type="h" for="ch" forName="FiveNodes_4" refType="h" fact="0.18"/>
          <dgm:constr type="ctrY" for="ch" forName="FiveNodes_4" refType="h" fact="0.705"/>
          <dgm:constr type="ctrX" for="ch" forName="FiveNodes_4" refType="w" fact="0.5575"/>
          <dgm:constr type="w" for="ch" forName="FiveNodes_5" refType="w" fact="0.77"/>
          <dgm:constr type="h" for="ch" forName="FiveNodes_5" refType="h" fact="0.18"/>
          <dgm:constr type="b" for="ch" forName="FiveNodes_5" refType="h"/>
          <dgm:constr type="r" for="ch" forName="FiveNodes_5" refType="w"/>
          <dgm:constr type="w" for="ch" forName="FiveConn_1-2" refType="h" refFor="ch" refForName="FiveNodes_1" fact="0.65"/>
          <dgm:constr type="h" for="ch" forName="FiveConn_1-2" refType="h" refFor="ch" refForName="FiveNodes_1" fact="0.65"/>
          <dgm:constr type="ctrY" for="ch" forName="FiveConn_1-2" refType="h" fact="0.19"/>
          <dgm:constr type="r" for="ch" forName="FiveConn_1-2" refType="r" refFor="ch" refForName="FiveNodes_1"/>
          <dgm:constr type="w" for="ch" forName="FiveConn_2-3" refType="h" refFor="ch" refForName="FiveNodes_2" fact="0.65"/>
          <dgm:constr type="h" for="ch" forName="FiveConn_2-3" refType="h" refFor="ch" refForName="FiveNodes_2" fact="0.65"/>
          <dgm:constr type="ctrY" for="ch" forName="FiveConn_2-3" refType="h" fact="0.395"/>
          <dgm:constr type="r" for="ch" forName="FiveConn_2-3" refType="r" refFor="ch" refForName="FiveNodes_2"/>
          <dgm:constr type="w" for="ch" forName="FiveConn_3-4" refType="h" refFor="ch" refForName="FiveNodes_3" fact="0.65"/>
          <dgm:constr type="h" for="ch" forName="FiveConn_3-4" refType="h" refFor="ch" refForName="FiveNodes_3" fact="0.65"/>
          <dgm:constr type="ctrY" for="ch" forName="FiveConn_3-4" refType="h" fact="0.597"/>
          <dgm:constr type="r" for="ch" forName="FiveConn_3-4" refType="r" refFor="ch" refForName="FiveNodes_3"/>
          <dgm:constr type="w" for="ch" forName="FiveConn_4-5" refType="h" refFor="ch" refForName="FiveNodes_4" fact="0.65"/>
          <dgm:constr type="h" for="ch" forName="FiveConn_4-5" refType="h" refFor="ch" refForName="FiveNodes_4" fact="0.65"/>
          <dgm:constr type="ctrY" for="ch" forName="FiveConn_4-5" refType="h" fact="0.804"/>
          <dgm:constr type="r" for="ch" forName="FiveConn_4-5" refType="r" refFor="ch" refForName="FiveNodes_4"/>
          <dgm:constr type="r" for="ch" forName="FiveNodes_1_text" refType="l" refFor="ch" refForName="FiveConn_1-2"/>
          <dgm:constr type="rOff" for="ch" forName="FiveNodes_1_text" refType="w" refFor="ch" refForName="FiveConn_1-2" fact="-0.75"/>
          <dgm:constr type="t" for="ch" forName="FiveNodes_1_text" refType="t" refFor="ch" refForName="FiveNodes_1"/>
          <dgm:constr type="b" for="ch" forName="FiveNodes_1_text" refType="b" refFor="ch" refForName="FiveNodes_1"/>
          <dgm:constr type="l" for="ch" forName="FiveNodes_1_text" refType="l" refFor="ch" refForName="FiveNodes_1"/>
          <dgm:constr type="r" for="ch" forName="FiveNodes_2_text" refType="l" refFor="ch" refForName="FiveConn_1-2"/>
          <dgm:constr type="t" for="ch" forName="FiveNodes_2_text" refType="t" refFor="ch" refForName="FiveNodes_2"/>
          <dgm:constr type="b" for="ch" forName="FiveNodes_2_text" refType="b" refFor="ch" refForName="FiveNodes_2"/>
          <dgm:constr type="l" for="ch" forName="FiveNodes_2_text" refType="l" refFor="ch" refForName="FiveNodes_2"/>
          <dgm:constr type="r" for="ch" forName="FiveNodes_3_text" refType="l" refFor="ch" refForName="FiveConn_2-3"/>
          <dgm:constr type="t" for="ch" forName="FiveNodes_3_text" refType="t" refFor="ch" refForName="FiveNodes_3"/>
          <dgm:constr type="b" for="ch" forName="FiveNodes_3_text" refType="b" refFor="ch" refForName="FiveNodes_3"/>
          <dgm:constr type="l" for="ch" forName="FiveNodes_3_text" refType="l" refFor="ch" refForName="FiveNodes_3"/>
          <dgm:constr type="r" for="ch" forName="FiveNodes_4_text" refType="l" refFor="ch" refForName="FiveConn_3-4"/>
          <dgm:constr type="t" for="ch" forName="FiveNodes_4_text" refType="t" refFor="ch" refForName="FiveNodes_4"/>
          <dgm:constr type="b" for="ch" forName="FiveNodes_4_text" refType="b" refFor="ch" refForName="FiveNodes_4"/>
          <dgm:constr type="l" for="ch" forName="FiveNodes_4_text" refType="l" refFor="ch" refForName="FiveNodes_4"/>
          <dgm:constr type="r" for="ch" forName="FiveNodes_5_text" refType="l" refFor="ch" refForName="FiveConn_4-5"/>
          <dgm:constr type="t" for="ch" forName="FiveNodes_5_text" refType="t" refFor="ch" refForName="FiveNodes_5"/>
          <dgm:constr type="b" for="ch" forName="FiveNodes_5_text" refType="b" refFor="ch" refForName="FiveNodes_5"/>
          <dgm:constr type="l" for="ch" forName="FiveNodes_5_text" refType="l" refFor="ch" refForName="FiveNodes_5"/>
        </dgm:constrLst>
      </dgm:if>
      <dgm:else name="Name2">
        <dgm:constrLst>
          <dgm:constr type="primFontSz" for="ch" ptType="node" op="equ" val="65"/>
          <dgm:constr type="w" for="ch" forName="dummyMaxCanvas" refType="w"/>
          <dgm:constr type="h" for="ch" forName="dummyMaxCanvas" refType="h"/>
          <dgm:constr type="w" for="ch" forName="OneNode_1" refType="w"/>
          <dgm:constr type="h" for="ch" forName="OneNode_1" refType="h" fact="0.5"/>
          <dgm:constr type="ctrY" for="ch" forName="OneNode_1" refType="h" fact="0.5"/>
          <dgm:constr type="w" for="ch" forName="TwoNodes_1" refType="w" fact="0.85"/>
          <dgm:constr type="h" for="ch" forName="TwoNodes_1" refType="h" fact="0.45"/>
          <dgm:constr type="t" for="ch" forName="TwoNodes_1"/>
          <dgm:constr type="r" for="ch" forName="TwoNodes_1" refType="w"/>
          <dgm:constr type="w" for="ch" forName="TwoNodes_2" refType="w" fact="0.85"/>
          <dgm:constr type="h" for="ch" forName="TwoNodes_2" refType="h" fact="0.45"/>
          <dgm:constr type="b" for="ch" forName="TwoNodes_2" refType="h"/>
          <dgm:constr type="l" for="ch" forName="TwoNodes_2"/>
          <dgm:constr type="w" for="ch" forName="TwoConn_1-2" refType="h" refFor="ch" refForName="TwoNodes_1" fact="0.65"/>
          <dgm:constr type="h" for="ch" forName="TwoConn_1-2" refType="h" refFor="ch" refForName="TwoNodes_1" fact="0.65"/>
          <dgm:constr type="ctrY" for="ch" forName="TwoConn_1-2" refType="h" fact="0.5"/>
          <dgm:constr type="l" for="ch" forName="TwoConn_1-2" refType="l" refFor="ch" refForName="TwoNodes_1"/>
          <dgm:constr type="l" for="ch" forName="TwoNodes_1_text" refType="r" refFor="ch" refForName="TwoConn_1-2"/>
          <dgm:constr type="lOff" for="ch" forName="TwoNodes_1_text" refType="w" refFor="ch" refForName="TwoConn_1-2" fact="0.5"/>
          <dgm:constr type="t" for="ch" forName="TwoNodes_1_text" refType="t" refFor="ch" refForName="TwoNodes_1"/>
          <dgm:constr type="b" for="ch" forName="TwoNodes_1_text" refType="b" refFor="ch" refForName="TwoNodes_1"/>
          <dgm:constr type="r" for="ch" forName="TwoNodes_1_text" refType="r" refFor="ch" refForName="TwoNodes_1"/>
          <dgm:constr type="l" for="ch" forName="TwoNodes_2_text" refType="r" refFor="ch" refForName="TwoConn_1-2"/>
          <dgm:constr type="t" for="ch" forName="TwoNodes_2_text" refType="t" refFor="ch" refForName="TwoNodes_2"/>
          <dgm:constr type="b" for="ch" forName="TwoNodes_2_text" refType="b" refFor="ch" refForName="TwoNodes_2"/>
          <dgm:constr type="r" for="ch" forName="TwoNodes_2_text" refType="r" refFor="ch" refForName="TwoNodes_2"/>
          <dgm:constr type="w" for="ch" forName="ThreeNodes_1" refType="w" fact="0.85"/>
          <dgm:constr type="h" for="ch" forName="ThreeNodes_1" refType="h" fact="0.3"/>
          <dgm:constr type="t" for="ch" forName="ThreeNodes_1"/>
          <dgm:constr type="r" for="ch" forName="ThreeNodes_1" refType="w"/>
          <dgm:constr type="w" for="ch" forName="ThreeNodes_2" refType="w" fact="0.85"/>
          <dgm:constr type="h" for="ch" forName="ThreeNodes_2" refType="h" fact="0.3"/>
          <dgm:constr type="ctrY" for="ch" forName="ThreeNodes_2" refType="h" fact="0.5"/>
          <dgm:constr type="ctrX" for="ch" forName="ThreeNodes_2" refType="w" fact="0.5"/>
          <dgm:constr type="w" for="ch" forName="ThreeNodes_3" refType="w" fact="0.85"/>
          <dgm:constr type="h" for="ch" forName="ThreeNodes_3" refType="h" fact="0.3"/>
          <dgm:constr type="b" for="ch" forName="ThreeNodes_3" refType="h"/>
          <dgm:constr type="l" for="ch" forName="ThreeNodes_3"/>
          <dgm:constr type="w" for="ch" forName="ThreeConn_1-2" refType="h" refFor="ch" refForName="ThreeNodes_1" fact="0.65"/>
          <dgm:constr type="h" for="ch" forName="ThreeConn_1-2" refType="h" refFor="ch" refForName="ThreeNodes_1" fact="0.65"/>
          <dgm:constr type="ctrY" for="ch" forName="ThreeConn_1-2" refType="h" fact="0.325"/>
          <dgm:constr type="l" for="ch" forName="ThreeConn_1-2" refType="l" refFor="ch" refForName="ThreeNodes_1"/>
          <dgm:constr type="w" for="ch" forName="ThreeConn_2-3" refType="h" refFor="ch" refForName="ThreeNodes_2" fact="0.65"/>
          <dgm:constr type="h" for="ch" forName="ThreeConn_2-3" refType="h" refFor="ch" refForName="ThreeNodes_2" fact="0.65"/>
          <dgm:constr type="ctrY" for="ch" forName="ThreeConn_2-3" refType="h" fact="0.673"/>
          <dgm:constr type="l" for="ch" forName="ThreeConn_2-3" refType="l" refFor="ch" refForName="ThreeNodes_2"/>
          <dgm:constr type="l" for="ch" forName="ThreeNodes_1_text" refType="r" refFor="ch" refForName="ThreeConn_1-2"/>
          <dgm:constr type="lOff" for="ch" forName="ThreeNodes_1_text" refType="w" refFor="ch" refForName="ThreeConn_1-2" fact="0.55"/>
          <dgm:constr type="t" for="ch" forName="ThreeNodes_1_text" refType="t" refFor="ch" refForName="ThreeNodes_1"/>
          <dgm:constr type="b" for="ch" forName="ThreeNodes_1_text" refType="b" refFor="ch" refForName="ThreeNodes_1"/>
          <dgm:constr type="r" for="ch" forName="ThreeNodes_1_text" refType="r" refFor="ch" refForName="ThreeNodes_1"/>
          <dgm:constr type="l" for="ch" forName="ThreeNodes_2_text" refType="r" refFor="ch" refForName="ThreeConn_1-2"/>
          <dgm:constr type="t" for="ch" forName="ThreeNodes_2_text" refType="t" refFor="ch" refForName="ThreeNodes_2"/>
          <dgm:constr type="b" for="ch" forName="ThreeNodes_2_text" refType="b" refFor="ch" refForName="ThreeNodes_2"/>
          <dgm:constr type="r" for="ch" forName="ThreeNodes_2_text" refType="r" refFor="ch" refForName="ThreeNodes_2"/>
          <dgm:constr type="l" for="ch" forName="ThreeNodes_3_text" refType="r" refFor="ch" refForName="ThreeConn_2-3"/>
          <dgm:constr type="t" for="ch" forName="ThreeNodes_3_text" refType="t" refFor="ch" refForName="ThreeNodes_3"/>
          <dgm:constr type="b" for="ch" forName="ThreeNodes_3_text" refType="b" refFor="ch" refForName="ThreeNodes_3"/>
          <dgm:constr type="r" for="ch" forName="ThreeNodes_3_text" refType="r" refFor="ch" refForName="ThreeNodes_3"/>
          <dgm:constr type="w" for="ch" forName="FourNodes_1" refType="w" fact="0.8"/>
          <dgm:constr type="h" for="ch" forName="FourNodes_1" refType="h" fact="0.22"/>
          <dgm:constr type="t" for="ch" forName="FourNodes_1"/>
          <dgm:constr type="r" for="ch" forName="FourNodes_1" refType="w"/>
          <dgm:constr type="w" for="ch" forName="FourNodes_2" refType="w" fact="0.8"/>
          <dgm:constr type="h" for="ch" forName="FourNodes_2" refType="h" fact="0.22"/>
          <dgm:constr type="ctrY" for="ch" forName="FourNodes_2" refType="h" fact="0.37"/>
          <dgm:constr type="ctrX" for="ch" forName="FourNodes_2" refType="w" fact="0.533"/>
          <dgm:constr type="w" for="ch" forName="FourNodes_3" refType="w" fact="0.8"/>
          <dgm:constr type="h" for="ch" forName="FourNodes_3" refType="h" fact="0.22"/>
          <dgm:constr type="ctrY" for="ch" forName="FourNodes_3" refType="h" fact="0.63"/>
          <dgm:constr type="ctrX" for="ch" forName="FourNodes_3" refType="w" fact="0.467"/>
          <dgm:constr type="w" for="ch" forName="FourNodes_4" refType="w" fact="0.8"/>
          <dgm:constr type="h" for="ch" forName="FourNodes_4" refType="h" fact="0.22"/>
          <dgm:constr type="b" for="ch" forName="FourNodes_4" refType="h"/>
          <dgm:constr type="l" for="ch" forName="FourNodes_4"/>
          <dgm:constr type="w" for="ch" forName="FourConn_1-2" refType="h" refFor="ch" refForName="FourNodes_1" fact="0.65"/>
          <dgm:constr type="h" for="ch" forName="FourConn_1-2" refType="h" refFor="ch" refForName="FourNodes_1" fact="0.65"/>
          <dgm:constr type="ctrY" for="ch" forName="FourConn_1-2" refType="h" fact="0.24"/>
          <dgm:constr type="l" for="ch" forName="FourConn_1-2" refType="l" refFor="ch" refForName="FourNodes_1"/>
          <dgm:constr type="w" for="ch" forName="FourConn_2-3" refType="h" refFor="ch" refForName="FourNodes_2" fact="0.65"/>
          <dgm:constr type="h" for="ch" forName="FourConn_2-3" refType="h" refFor="ch" refForName="FourNodes_2" fact="0.65"/>
          <dgm:constr type="ctrY" for="ch" forName="FourConn_2-3" refType="h" fact="0.5"/>
          <dgm:constr type="l" for="ch" forName="FourConn_2-3" refType="l" refFor="ch" refForName="FourNodes_2"/>
          <dgm:constr type="w" for="ch" forName="FourConn_3-4" refType="h" refFor="ch" refForName="FourNodes_3" fact="0.65"/>
          <dgm:constr type="h" for="ch" forName="FourConn_3-4" refType="h" refFor="ch" refForName="FourNodes_3" fact="0.65"/>
          <dgm:constr type="ctrY" for="ch" forName="FourConn_3-4" refType="h" fact="0.76"/>
          <dgm:constr type="l" for="ch" forName="FourConn_3-4" refType="l" refFor="ch" refForName="FourNodes_3"/>
          <dgm:constr type="l" for="ch" forName="FourNodes_1_text" refType="r" refFor="ch" refForName="FourConn_1-2"/>
          <dgm:constr type="lOff" for="ch" forName="FourNodes_1_text" refType="w" refFor="ch" refForName="FourConn_1-2" fact="0.69"/>
          <dgm:constr type="t" for="ch" forName="FourNodes_1_text" refType="t" refFor="ch" refForName="FourNodes_1"/>
          <dgm:constr type="b" for="ch" forName="FourNodes_1_text" refType="b" refFor="ch" refForName="FourNodes_1"/>
          <dgm:constr type="r" for="ch" forName="FourNodes_1_text" refType="r" refFor="ch" refForName="FourNodes_1"/>
          <dgm:constr type="l" for="ch" forName="FourNodes_2_text" refType="r" refFor="ch" refForName="FourConn_1-2"/>
          <dgm:constr type="t" for="ch" forName="FourNodes_2_text" refType="t" refFor="ch" refForName="FourNodes_2"/>
          <dgm:constr type="b" for="ch" forName="FourNodes_2_text" refType="b" refFor="ch" refForName="FourNodes_2"/>
          <dgm:constr type="r" for="ch" forName="FourNodes_2_text" refType="r" refFor="ch" refForName="FourNodes_2"/>
          <dgm:constr type="l" for="ch" forName="FourNodes_3_text" refType="r" refFor="ch" refForName="FourConn_2-3"/>
          <dgm:constr type="t" for="ch" forName="FourNodes_3_text" refType="t" refFor="ch" refForName="FourNodes_3"/>
          <dgm:constr type="b" for="ch" forName="FourNodes_3_text" refType="b" refFor="ch" refForName="FourNodes_3"/>
          <dgm:constr type="r" for="ch" forName="FourNodes_3_text" refType="r" refFor="ch" refForName="FourNodes_3"/>
          <dgm:constr type="l" for="ch" forName="FourNodes_4_text" refType="r" refFor="ch" refForName="FourConn_3-4"/>
          <dgm:constr type="t" for="ch" forName="FourNodes_4_text" refType="t" refFor="ch" refForName="FourNodes_4"/>
          <dgm:constr type="b" for="ch" forName="FourNodes_4_text" refType="b" refFor="ch" refForName="FourNodes_4"/>
          <dgm:constr type="r" for="ch" forName="FourNodes_4_text" refType="r" refFor="ch" refForName="FourNodes_4"/>
          <dgm:constr type="w" for="ch" forName="FiveNodes_1" refType="w" fact="0.77"/>
          <dgm:constr type="h" for="ch" forName="FiveNodes_1" refType="h" fact="0.18"/>
          <dgm:constr type="t" for="ch" forName="FiveNodes_1"/>
          <dgm:constr type="r" for="ch" forName="FiveNodes_1" refType="w"/>
          <dgm:constr type="w" for="ch" forName="FiveNodes_2" refType="w" fact="0.77"/>
          <dgm:constr type="h" for="ch" forName="FiveNodes_2" refType="h" fact="0.18"/>
          <dgm:constr type="ctrY" for="ch" forName="FiveNodes_2" refType="h" fact="0.295"/>
          <dgm:constr type="ctrX" for="ch" forName="FiveNodes_2" refType="w" fact="0.5575"/>
          <dgm:constr type="w" for="ch" forName="FiveNodes_3" refType="w" fact="0.77"/>
          <dgm:constr type="h" for="ch" forName="FiveNodes_3" refType="h" fact="0.18"/>
          <dgm:constr type="ctrY" for="ch" forName="FiveNodes_3" refType="h" fact="0.5"/>
          <dgm:constr type="ctrX" for="ch" forName="FiveNodes_3" refType="w" fact="0.5"/>
          <dgm:constr type="w" for="ch" forName="FiveNodes_4" refType="w" fact="0.77"/>
          <dgm:constr type="h" for="ch" forName="FiveNodes_4" refType="h" fact="0.18"/>
          <dgm:constr type="ctrY" for="ch" forName="FiveNodes_4" refType="h" fact="0.705"/>
          <dgm:constr type="ctrX" for="ch" forName="FiveNodes_4" refType="w" fact="0.4425"/>
          <dgm:constr type="w" for="ch" forName="FiveNodes_5" refType="w" fact="0.77"/>
          <dgm:constr type="h" for="ch" forName="FiveNodes_5" refType="h" fact="0.18"/>
          <dgm:constr type="b" for="ch" forName="FiveNodes_5" refType="h"/>
          <dgm:constr type="l" for="ch" forName="FiveNodes_5"/>
          <dgm:constr type="w" for="ch" forName="FiveConn_1-2" refType="h" refFor="ch" refForName="FiveNodes_1" fact="0.65"/>
          <dgm:constr type="h" for="ch" forName="FiveConn_1-2" refType="h" refFor="ch" refForName="FiveNodes_1" fact="0.65"/>
          <dgm:constr type="ctrY" for="ch" forName="FiveConn_1-2" refType="h" fact="0.19"/>
          <dgm:constr type="l" for="ch" forName="FiveConn_1-2" refType="l" refFor="ch" refForName="FiveNodes_1"/>
          <dgm:constr type="w" for="ch" forName="FiveConn_2-3" refType="h" refFor="ch" refForName="FiveNodes_2" fact="0.65"/>
          <dgm:constr type="h" for="ch" forName="FiveConn_2-3" refType="h" refFor="ch" refForName="FiveNodes_2" fact="0.65"/>
          <dgm:constr type="ctrY" for="ch" forName="FiveConn_2-3" refType="h" fact="0.395"/>
          <dgm:constr type="l" for="ch" forName="FiveConn_2-3" refType="l" refFor="ch" refForName="FiveNodes_2"/>
          <dgm:constr type="w" for="ch" forName="FiveConn_3-4" refType="h" refFor="ch" refForName="FiveNodes_3" fact="0.65"/>
          <dgm:constr type="h" for="ch" forName="FiveConn_3-4" refType="h" refFor="ch" refForName="FiveNodes_3" fact="0.65"/>
          <dgm:constr type="ctrY" for="ch" forName="FiveConn_3-4" refType="h" fact="0.597"/>
          <dgm:constr type="l" for="ch" forName="FiveConn_3-4" refType="l" refFor="ch" refForName="FiveNodes_3"/>
          <dgm:constr type="w" for="ch" forName="FiveConn_4-5" refType="h" refFor="ch" refForName="FiveNodes_4" fact="0.65"/>
          <dgm:constr type="h" for="ch" forName="FiveConn_4-5" refType="h" refFor="ch" refForName="FiveNodes_4" fact="0.65"/>
          <dgm:constr type="ctrY" for="ch" forName="FiveConn_4-5" refType="h" fact="0.804"/>
          <dgm:constr type="l" for="ch" forName="FiveConn_4-5" refType="l" refFor="ch" refForName="FiveNodes_4"/>
          <dgm:constr type="l" for="ch" forName="FiveNodes_1_text" refType="r" refFor="ch" refForName="FiveConn_1-2"/>
          <dgm:constr type="lOff" for="ch" forName="FiveNodes_1_text" refType="w" refFor="ch" refForName="FiveConn_1-2" fact="0.73"/>
          <dgm:constr type="t" for="ch" forName="FiveNodes_1_text" refType="t" refFor="ch" refForName="FiveNodes_1"/>
          <dgm:constr type="b" for="ch" forName="FiveNodes_1_text" refType="b" refFor="ch" refForName="FiveNodes_1"/>
          <dgm:constr type="r" for="ch" forName="FiveNodes_1_text" refType="r" refFor="ch" refForName="FiveNodes_1"/>
          <dgm:constr type="l" for="ch" forName="FiveNodes_2_text" refType="r" refFor="ch" refForName="FiveConn_1-2"/>
          <dgm:constr type="t" for="ch" forName="FiveNodes_2_text" refType="t" refFor="ch" refForName="FiveNodes_2"/>
          <dgm:constr type="b" for="ch" forName="FiveNodes_2_text" refType="b" refFor="ch" refForName="FiveNodes_2"/>
          <dgm:constr type="r" for="ch" forName="FiveNodes_2_text" refType="r" refFor="ch" refForName="FiveNodes_2"/>
          <dgm:constr type="l" for="ch" forName="FiveNodes_3_text" refType="r" refFor="ch" refForName="FiveConn_2-3"/>
          <dgm:constr type="t" for="ch" forName="FiveNodes_3_text" refType="t" refFor="ch" refForName="FiveNodes_3"/>
          <dgm:constr type="b" for="ch" forName="FiveNodes_3_text" refType="b" refFor="ch" refForName="FiveNodes_3"/>
          <dgm:constr type="r" for="ch" forName="FiveNodes_3_text" refType="r" refFor="ch" refForName="FiveNodes_3"/>
          <dgm:constr type="l" for="ch" forName="FiveNodes_4_text" refType="r" refFor="ch" refForName="FiveConn_3-4"/>
          <dgm:constr type="t" for="ch" forName="FiveNodes_4_text" refType="t" refFor="ch" refForName="FiveNodes_4"/>
          <dgm:constr type="b" for="ch" forName="FiveNodes_4_text" refType="b" refFor="ch" refForName="FiveNodes_4"/>
          <dgm:constr type="r" for="ch" forName="FiveNodes_4_text" refType="r" refFor="ch" refForName="FiveNodes_4"/>
          <dgm:constr type="l" for="ch" forName="FiveNodes_5_text" refType="r" refFor="ch" refForName="FiveConn_4-5"/>
          <dgm:constr type="t" for="ch" forName="FiveNodes_5_text" refType="t" refFor="ch" refForName="FiveNodes_5"/>
          <dgm:constr type="b" for="ch" forName="FiveNodes_5_text" refType="b" refFor="ch" refForName="FiveNodes_5"/>
          <dgm:constr type="r" for="ch" forName="FiveNodes_5_text" refType="r" refFor="ch" refForName="FiveNodes_5"/>
        </dgm:constrLst>
      </dgm:else>
    </dgm:choose>
    <dgm:ruleLst/>
    <dgm:layoutNode name="dummyMaxCanvas">
      <dgm:varLst/>
      <dgm:alg type="sp"/>
      <dgm:shape xmlns:r="http://schemas.openxmlformats.org/officeDocument/2006/relationships" r:blip="">
        <dgm:adjLst/>
      </dgm:shape>
      <dgm:presOf/>
      <dgm:constrLst/>
      <dgm:ruleLst/>
    </dgm:layoutNode>
    <dgm:choose name="Name3">
      <dgm:if name="Name4" axis="ch" ptType="node" func="cnt" op="equ" val="1">
        <dgm:layoutNode name="OneNode_1">
          <dgm:varLst>
            <dgm:bulletEnabled val="1"/>
          </dgm:varLst>
          <dgm:alg type="tx"/>
          <dgm:shape xmlns:r="http://schemas.openxmlformats.org/officeDocument/2006/relationships" type="roundRect" r:blip="">
            <dgm:adjLst>
              <dgm:adj idx="1" val="0.1"/>
            </dgm:adjLst>
          </dgm:shape>
          <dgm:presOf axis="ch desOrSelf" ptType="node node" st="1 1" cnt="1 0"/>
          <dgm:constrLst>
            <dgm:constr type="lMarg" refType="primFontSz" fact="0.3"/>
            <dgm:constr type="rMarg" refType="primFontSz" fact="0.3"/>
            <dgm:constr type="tMarg" refType="primFontSz" fact="0.3"/>
            <dgm:constr type="bMarg" refType="primFontSz" fact="0.3"/>
          </dgm:constrLst>
          <dgm:ruleLst>
            <dgm:rule type="primFontSz" val="5" fact="NaN" max="NaN"/>
          </dgm:ruleLst>
        </dgm:layoutNode>
      </dgm:if>
      <dgm:else name="Name5">
        <dgm:choose name="Name6">
          <dgm:if name="Name7" axis="ch" ptType="node" func="cnt" op="equ" val="2">
            <dgm:layoutNode name="TwoNodes_1">
              <dgm:varLst>
                <dgm:bulletEnabled val="1"/>
              </dgm:varLst>
              <dgm:alg type="sp"/>
              <dgm:shape xmlns:r="http://schemas.openxmlformats.org/officeDocument/2006/relationships" type="roundRect" r:blip="">
                <dgm:adjLst>
                  <dgm:adj idx="1" val="0.1"/>
                </dgm:adjLst>
              </dgm:shape>
              <dgm:presOf axis="ch desOrSelf" ptType="node node" st="1 1" cnt="1 0"/>
              <dgm:constrLst/>
              <dgm:ruleLst/>
            </dgm:layoutNode>
            <dgm:layoutNode name="TwoNodes_2">
              <dgm:varLst>
                <dgm:bulletEnabled val="1"/>
              </dgm:varLst>
              <dgm:alg type="sp"/>
              <dgm:shape xmlns:r="http://schemas.openxmlformats.org/officeDocument/2006/relationships" type="roundRect" r:blip="">
                <dgm:adjLst>
                  <dgm:adj idx="1" val="0.1"/>
                </dgm:adjLst>
              </dgm:shape>
              <dgm:presOf axis="ch desOrSelf" ptType="node node" st="2 1" cnt="1 0"/>
              <dgm:constrLst/>
              <dgm:ruleLst/>
            </dgm:layoutNode>
            <dgm:layoutNode name="TwoConn_1-2" styleLbl="fgAccFollowNode1">
              <dgm:varLst>
                <dgm:bulletEnabled val="1"/>
              </dgm:varLst>
              <dgm:alg type="tx"/>
              <dgm:shape xmlns:r="http://schemas.openxmlformats.org/officeDocument/2006/relationships" type="downArrow" r:blip="">
                <dgm:adjLst>
                  <dgm:adj idx="1" val="0.55"/>
                  <dgm:adj idx="2" val="0.45"/>
                </dgm:adjLst>
              </dgm:shape>
              <dgm:presOf axis="ch" ptType="sibTrans" cnt="1"/>
              <dgm:constrLst>
                <dgm:constr type="lMarg" refType="primFontSz" fact="0.1"/>
                <dgm:constr type="rMarg" refType="primFontSz" fact="0.1"/>
                <dgm:constr type="tMarg" refType="primFontSz" fact="0.1"/>
                <dgm:constr type="bMarg" refType="primFontSz" fact="0.1"/>
              </dgm:constrLst>
              <dgm:ruleLst>
                <dgm:rule type="primFontSz" val="5" fact="NaN" max="NaN"/>
              </dgm:ruleLst>
            </dgm:layoutNode>
            <dgm:layoutNode name="TwoNodes_1_text">
              <dgm:varLst>
                <dgm:bulletEnabled val="1"/>
              </dgm:varLst>
              <dgm:alg type="tx">
                <dgm:param type="parTxLTRAlign" val="l"/>
                <dgm:param type="txAnchorVertCh" val="mid"/>
              </dgm:alg>
              <dgm:shape xmlns:r="http://schemas.openxmlformats.org/officeDocument/2006/relationships" type="roundRect" r:blip="" hideGeom="1">
                <dgm:adjLst>
                  <dgm:adj idx="1" val="0.1"/>
                </dgm:adjLst>
              </dgm:shape>
              <dgm:presOf axis="ch desOrSelf" ptType="node node" st="1 1" cnt="1 0"/>
              <dgm:constrLst>
                <dgm:constr type="lMarg" refType="primFontSz" fact="0.3"/>
                <dgm:constr type="rMarg" refType="primFontSz" fact="0.3"/>
                <dgm:constr type="tMarg" refType="primFontSz" fact="0.3"/>
                <dgm:constr type="bMarg" refType="primFontSz" fact="0.3"/>
              </dgm:constrLst>
              <dgm:ruleLst>
                <dgm:rule type="primFontSz" val="5" fact="NaN" max="NaN"/>
              </dgm:ruleLst>
            </dgm:layoutNode>
            <dgm:layoutNode name="TwoNodes_2_text">
              <dgm:varLst>
                <dgm:bulletEnabled val="1"/>
              </dgm:varLst>
              <dgm:alg type="tx">
                <dgm:param type="parTxLTRAlign" val="l"/>
                <dgm:param type="txAnchorVertCh" val="mid"/>
              </dgm:alg>
              <dgm:shape xmlns:r="http://schemas.openxmlformats.org/officeDocument/2006/relationships" type="roundRect" r:blip="" hideGeom="1">
                <dgm:adjLst>
                  <dgm:adj idx="1" val="0.1"/>
                </dgm:adjLst>
              </dgm:shape>
              <dgm:presOf axis="ch desOrSelf" ptType="node node" st="2 1" cnt="1 0"/>
              <dgm:constrLst>
                <dgm:constr type="lMarg" refType="primFontSz" fact="0.3"/>
                <dgm:constr type="rMarg" refType="primFontSz" fact="0.3"/>
                <dgm:constr type="tMarg" refType="primFontSz" fact="0.3"/>
                <dgm:constr type="bMarg" refType="primFontSz" fact="0.3"/>
              </dgm:constrLst>
              <dgm:ruleLst>
                <dgm:rule type="primFontSz" val="5" fact="NaN" max="NaN"/>
              </dgm:ruleLst>
            </dgm:layoutNode>
          </dgm:if>
          <dgm:else name="Name8">
            <dgm:choose name="Name9">
              <dgm:if name="Name10" axis="ch" ptType="node" func="cnt" op="equ" val="3">
                <dgm:layoutNode name="ThreeNodes_1">
                  <dgm:varLst>
                    <dgm:bulletEnabled val="1"/>
                  </dgm:varLst>
                  <dgm:alg type="sp"/>
                  <dgm:shape xmlns:r="http://schemas.openxmlformats.org/officeDocument/2006/relationships" type="roundRect" r:blip="">
                    <dgm:adjLst>
                      <dgm:adj idx="1" val="0.1"/>
                    </dgm:adjLst>
                  </dgm:shape>
                  <dgm:presOf axis="ch desOrSelf" ptType="node node" st="1 1" cnt="1 0"/>
                  <dgm:constrLst/>
                  <dgm:ruleLst/>
                </dgm:layoutNode>
                <dgm:layoutNode name="ThreeNodes_2">
                  <dgm:varLst>
                    <dgm:bulletEnabled val="1"/>
                  </dgm:varLst>
                  <dgm:alg type="sp"/>
                  <dgm:shape xmlns:r="http://schemas.openxmlformats.org/officeDocument/2006/relationships" type="roundRect" r:blip="">
                    <dgm:adjLst>
                      <dgm:adj idx="1" val="0.1"/>
                    </dgm:adjLst>
                  </dgm:shape>
                  <dgm:presOf axis="ch desOrSelf" ptType="node node" st="2 1" cnt="1 0"/>
                  <dgm:constrLst/>
                  <dgm:ruleLst/>
                </dgm:layoutNode>
                <dgm:layoutNode name="ThreeNodes_3">
                  <dgm:varLst>
                    <dgm:bulletEnabled val="1"/>
                  </dgm:varLst>
                  <dgm:alg type="sp"/>
                  <dgm:shape xmlns:r="http://schemas.openxmlformats.org/officeDocument/2006/relationships" type="roundRect" r:blip="">
                    <dgm:adjLst>
                      <dgm:adj idx="1" val="0.1"/>
                    </dgm:adjLst>
                  </dgm:shape>
                  <dgm:presOf axis="ch desOrSelf" ptType="node node" st="3 1" cnt="1 0"/>
                  <dgm:constrLst/>
                  <dgm:ruleLst/>
                </dgm:layoutNode>
                <dgm:layoutNode name="ThreeConn_1-2" styleLbl="fgAccFollowNode1">
                  <dgm:varLst>
                    <dgm:bulletEnabled val="1"/>
                  </dgm:varLst>
                  <dgm:alg type="tx"/>
                  <dgm:shape xmlns:r="http://schemas.openxmlformats.org/officeDocument/2006/relationships" type="downArrow" r:blip="">
                    <dgm:adjLst>
                      <dgm:adj idx="1" val="0.55"/>
                      <dgm:adj idx="2" val="0.45"/>
                    </dgm:adjLst>
                  </dgm:shape>
                  <dgm:presOf axis="ch" ptType="sibTrans" cnt="1"/>
                  <dgm:constrLst>
                    <dgm:constr type="lMarg" refType="primFontSz" fact="0.1"/>
                    <dgm:constr type="rMarg" refType="primFontSz" fact="0.1"/>
                    <dgm:constr type="tMarg" refType="primFontSz" fact="0.1"/>
                    <dgm:constr type="bMarg" refType="primFontSz" fact="0.1"/>
                  </dgm:constrLst>
                  <dgm:ruleLst>
                    <dgm:rule type="primFontSz" val="5" fact="NaN" max="NaN"/>
                  </dgm:ruleLst>
                </dgm:layoutNode>
                <dgm:layoutNode name="ThreeConn_2-3" styleLbl="fgAccFollowNode1">
                  <dgm:varLst>
                    <dgm:bulletEnabled val="1"/>
                  </dgm:varLst>
                  <dgm:alg type="tx"/>
                  <dgm:shape xmlns:r="http://schemas.openxmlformats.org/officeDocument/2006/relationships" type="downArrow" r:blip="">
                    <dgm:adjLst>
                      <dgm:adj idx="1" val="0.55"/>
                      <dgm:adj idx="2" val="0.45"/>
                    </dgm:adjLst>
                  </dgm:shape>
                  <dgm:presOf axis="ch" ptType="sibTrans" st="2" cnt="1"/>
                  <dgm:constrLst>
                    <dgm:constr type="lMarg" refType="primFontSz" fact="0.1"/>
                    <dgm:constr type="rMarg" refType="primFontSz" fact="0.1"/>
                    <dgm:constr type="tMarg" refType="primFontSz" fact="0.1"/>
                    <dgm:constr type="bMarg" refType="primFontSz" fact="0.1"/>
                  </dgm:constrLst>
                  <dgm:ruleLst>
                    <dgm:rule type="primFontSz" val="5" fact="NaN" max="NaN"/>
                  </dgm:ruleLst>
                </dgm:layoutNode>
                <dgm:layoutNode name="ThreeNodes_1_text">
                  <dgm:varLst>
                    <dgm:bulletEnabled val="1"/>
                  </dgm:varLst>
                  <dgm:alg type="tx">
                    <dgm:param type="parTxLTRAlign" val="l"/>
                    <dgm:param type="txAnchorVertCh" val="mid"/>
                  </dgm:alg>
                  <dgm:shape xmlns:r="http://schemas.openxmlformats.org/officeDocument/2006/relationships" type="roundRect" r:blip="" hideGeom="1">
                    <dgm:adjLst>
                      <dgm:adj idx="1" val="0.1"/>
                    </dgm:adjLst>
                  </dgm:shape>
                  <dgm:presOf axis="ch desOrSelf" ptType="node node" st="1 1" cnt="1 0"/>
                  <dgm:constrLst>
                    <dgm:constr type="lMarg" refType="primFontSz" fact="0.3"/>
                    <dgm:constr type="rMarg" refType="primFontSz" fact="0.3"/>
                    <dgm:constr type="tMarg" refType="primFontSz" fact="0.3"/>
                    <dgm:constr type="bMarg" refType="primFontSz" fact="0.3"/>
                  </dgm:constrLst>
                  <dgm:ruleLst>
                    <dgm:rule type="primFontSz" val="5" fact="NaN" max="NaN"/>
                  </dgm:ruleLst>
                </dgm:layoutNode>
                <dgm:layoutNode name="ThreeNodes_2_text">
                  <dgm:varLst>
                    <dgm:bulletEnabled val="1"/>
                  </dgm:varLst>
                  <dgm:alg type="tx">
                    <dgm:param type="parTxLTRAlign" val="l"/>
                    <dgm:param type="txAnchorVertCh" val="mid"/>
                  </dgm:alg>
                  <dgm:shape xmlns:r="http://schemas.openxmlformats.org/officeDocument/2006/relationships" type="roundRect" r:blip="" hideGeom="1">
                    <dgm:adjLst>
                      <dgm:adj idx="1" val="0.1"/>
                    </dgm:adjLst>
                  </dgm:shape>
                  <dgm:presOf axis="ch desOrSelf" ptType="node node" st="2 1" cnt="1 0"/>
                  <dgm:constrLst>
                    <dgm:constr type="lMarg" refType="primFontSz" fact="0.3"/>
                    <dgm:constr type="rMarg" refType="primFontSz" fact="0.3"/>
                    <dgm:constr type="tMarg" refType="primFontSz" fact="0.3"/>
                    <dgm:constr type="bMarg" refType="primFontSz" fact="0.3"/>
                  </dgm:constrLst>
                  <dgm:ruleLst>
                    <dgm:rule type="primFontSz" val="5" fact="NaN" max="NaN"/>
                  </dgm:ruleLst>
                </dgm:layoutNode>
                <dgm:layoutNode name="ThreeNodes_3_text">
                  <dgm:varLst>
                    <dgm:bulletEnabled val="1"/>
                  </dgm:varLst>
                  <dgm:alg type="tx">
                    <dgm:param type="parTxLTRAlign" val="l"/>
                    <dgm:param type="txAnchorVertCh" val="mid"/>
                  </dgm:alg>
                  <dgm:shape xmlns:r="http://schemas.openxmlformats.org/officeDocument/2006/relationships" type="roundRect" r:blip="" hideGeom="1">
                    <dgm:adjLst>
                      <dgm:adj idx="1" val="0.1"/>
                    </dgm:adjLst>
                  </dgm:shape>
                  <dgm:presOf axis="ch desOrSelf" ptType="node node" st="3 1" cnt="1 0"/>
                  <dgm:constrLst>
                    <dgm:constr type="lMarg" refType="primFontSz" fact="0.3"/>
                    <dgm:constr type="rMarg" refType="primFontSz" fact="0.3"/>
                    <dgm:constr type="tMarg" refType="primFontSz" fact="0.3"/>
                    <dgm:constr type="bMarg" refType="primFontSz" fact="0.3"/>
                  </dgm:constrLst>
                  <dgm:ruleLst>
                    <dgm:rule type="primFontSz" val="5" fact="NaN" max="NaN"/>
                  </dgm:ruleLst>
                </dgm:layoutNode>
              </dgm:if>
              <dgm:else name="Name11">
                <dgm:choose name="Name12">
                  <dgm:if name="Name13" axis="ch" ptType="node" func="cnt" op="equ" val="4">
                    <dgm:layoutNode name="FourNodes_1">
                      <dgm:varLst>
                        <dgm:bulletEnabled val="1"/>
                      </dgm:varLst>
                      <dgm:alg type="sp"/>
                      <dgm:shape xmlns:r="http://schemas.openxmlformats.org/officeDocument/2006/relationships" type="roundRect" r:blip="">
                        <dgm:adjLst>
                          <dgm:adj idx="1" val="0.1"/>
                        </dgm:adjLst>
                      </dgm:shape>
                      <dgm:presOf axis="ch desOrSelf" ptType="node node" st="1 1" cnt="1 0"/>
                      <dgm:constrLst/>
                      <dgm:ruleLst/>
                    </dgm:layoutNode>
                    <dgm:layoutNode name="FourNodes_2">
                      <dgm:varLst>
                        <dgm:bulletEnabled val="1"/>
                      </dgm:varLst>
                      <dgm:alg type="sp"/>
                      <dgm:shape xmlns:r="http://schemas.openxmlformats.org/officeDocument/2006/relationships" type="roundRect" r:blip="">
                        <dgm:adjLst>
                          <dgm:adj idx="1" val="0.1"/>
                        </dgm:adjLst>
                      </dgm:shape>
                      <dgm:presOf axis="ch desOrSelf" ptType="node node" st="2 1" cnt="1 0"/>
                      <dgm:constrLst/>
                      <dgm:ruleLst/>
                    </dgm:layoutNode>
                    <dgm:layoutNode name="FourNodes_3">
                      <dgm:varLst>
                        <dgm:bulletEnabled val="1"/>
                      </dgm:varLst>
                      <dgm:alg type="sp"/>
                      <dgm:shape xmlns:r="http://schemas.openxmlformats.org/officeDocument/2006/relationships" type="roundRect" r:blip="">
                        <dgm:adjLst>
                          <dgm:adj idx="1" val="0.1"/>
                        </dgm:adjLst>
                      </dgm:shape>
                      <dgm:presOf axis="ch desOrSelf" ptType="node node" st="3 1" cnt="1 0"/>
                      <dgm:constrLst/>
                      <dgm:ruleLst/>
                    </dgm:layoutNode>
                    <dgm:layoutNode name="FourNodes_4">
                      <dgm:varLst>
                        <dgm:bulletEnabled val="1"/>
                      </dgm:varLst>
                      <dgm:alg type="sp"/>
                      <dgm:shape xmlns:r="http://schemas.openxmlformats.org/officeDocument/2006/relationships" type="roundRect" r:blip="">
                        <dgm:adjLst>
                          <dgm:adj idx="1" val="0.1"/>
                        </dgm:adjLst>
                      </dgm:shape>
                      <dgm:presOf axis="ch desOrSelf" ptType="node node" st="4 1" cnt="1 0"/>
                      <dgm:constrLst/>
                      <dgm:ruleLst/>
                    </dgm:layoutNode>
                    <dgm:layoutNode name="FourConn_1-2" styleLbl="fgAccFollowNode1">
                      <dgm:varLst>
                        <dgm:bulletEnabled val="1"/>
                      </dgm:varLst>
                      <dgm:alg type="tx"/>
                      <dgm:shape xmlns:r="http://schemas.openxmlformats.org/officeDocument/2006/relationships" type="downArrow" r:blip="">
                        <dgm:adjLst>
                          <dgm:adj idx="1" val="0.55"/>
                          <dgm:adj idx="2" val="0.45"/>
                        </dgm:adjLst>
                      </dgm:shape>
                      <dgm:presOf axis="ch" ptType="sibTrans" cnt="1"/>
                      <dgm:constrLst>
                        <dgm:constr type="lMarg" refType="primFontSz" fact="0.1"/>
                        <dgm:constr type="rMarg" refType="primFontSz" fact="0.1"/>
                        <dgm:constr type="tMarg" refType="primFontSz" fact="0.1"/>
                        <dgm:constr type="bMarg" refType="primFontSz" fact="0.1"/>
                      </dgm:constrLst>
                      <dgm:ruleLst>
                        <dgm:rule type="primFontSz" val="5" fact="NaN" max="NaN"/>
                      </dgm:ruleLst>
                    </dgm:layoutNode>
                    <dgm:layoutNode name="FourConn_2-3" styleLbl="fgAccFollowNode1">
                      <dgm:varLst>
                        <dgm:bulletEnabled val="1"/>
                      </dgm:varLst>
                      <dgm:alg type="tx"/>
                      <dgm:shape xmlns:r="http://schemas.openxmlformats.org/officeDocument/2006/relationships" type="downArrow" r:blip="">
                        <dgm:adjLst>
                          <dgm:adj idx="1" val="0.55"/>
                          <dgm:adj idx="2" val="0.45"/>
                        </dgm:adjLst>
                      </dgm:shape>
                      <dgm:presOf axis="ch" ptType="sibTrans" st="2" cnt="1"/>
                      <dgm:constrLst>
                        <dgm:constr type="lMarg" refType="primFontSz" fact="0.1"/>
                        <dgm:constr type="rMarg" refType="primFontSz" fact="0.1"/>
                        <dgm:constr type="tMarg" refType="primFontSz" fact="0.1"/>
                        <dgm:constr type="bMarg" refType="primFontSz" fact="0.1"/>
                      </dgm:constrLst>
                      <dgm:ruleLst>
                        <dgm:rule type="primFontSz" val="5" fact="NaN" max="NaN"/>
                      </dgm:ruleLst>
                    </dgm:layoutNode>
                    <dgm:layoutNode name="FourConn_3-4" styleLbl="fgAccFollowNode1">
                      <dgm:varLst>
                        <dgm:bulletEnabled val="1"/>
                      </dgm:varLst>
                      <dgm:alg type="tx"/>
                      <dgm:shape xmlns:r="http://schemas.openxmlformats.org/officeDocument/2006/relationships" type="downArrow" r:blip="">
                        <dgm:adjLst>
                          <dgm:adj idx="1" val="0.55"/>
                          <dgm:adj idx="2" val="0.45"/>
                        </dgm:adjLst>
                      </dgm:shape>
                      <dgm:presOf axis="ch" ptType="sibTrans" st="3" cnt="1"/>
                      <dgm:constrLst>
                        <dgm:constr type="lMarg" refType="primFontSz" fact="0.1"/>
                        <dgm:constr type="rMarg" refType="primFontSz" fact="0.1"/>
                        <dgm:constr type="tMarg" refType="primFontSz" fact="0.1"/>
                        <dgm:constr type="bMarg" refType="primFontSz" fact="0.1"/>
                      </dgm:constrLst>
                      <dgm:ruleLst>
                        <dgm:rule type="primFontSz" val="5" fact="NaN" max="NaN"/>
                      </dgm:ruleLst>
                    </dgm:layoutNode>
                    <dgm:layoutNode name="FourNodes_1_text">
                      <dgm:varLst>
                        <dgm:bulletEnabled val="1"/>
                      </dgm:varLst>
                      <dgm:alg type="tx">
                        <dgm:param type="parTxLTRAlign" val="l"/>
                        <dgm:param type="txAnchorVertCh" val="mid"/>
                      </dgm:alg>
                      <dgm:shape xmlns:r="http://schemas.openxmlformats.org/officeDocument/2006/relationships" type="roundRect" r:blip="" hideGeom="1">
                        <dgm:adjLst>
                          <dgm:adj idx="1" val="0.1"/>
                        </dgm:adjLst>
                      </dgm:shape>
                      <dgm:presOf axis="ch desOrSelf" ptType="node node" st="1 1" cnt="1 0"/>
                      <dgm:constrLst>
                        <dgm:constr type="lMarg" refType="primFontSz" fact="0.3"/>
                        <dgm:constr type="rMarg" refType="primFontSz" fact="0.3"/>
                        <dgm:constr type="tMarg" refType="primFontSz" fact="0.3"/>
                        <dgm:constr type="bMarg" refType="primFontSz" fact="0.3"/>
                      </dgm:constrLst>
                      <dgm:ruleLst>
                        <dgm:rule type="primFontSz" val="5" fact="NaN" max="NaN"/>
                      </dgm:ruleLst>
                    </dgm:layoutNode>
                    <dgm:layoutNode name="FourNodes_2_text">
                      <dgm:varLst>
                        <dgm:bulletEnabled val="1"/>
                      </dgm:varLst>
                      <dgm:alg type="tx">
                        <dgm:param type="parTxLTRAlign" val="l"/>
                        <dgm:param type="txAnchorVertCh" val="mid"/>
                      </dgm:alg>
                      <dgm:shape xmlns:r="http://schemas.openxmlformats.org/officeDocument/2006/relationships" type="roundRect" r:blip="" hideGeom="1">
                        <dgm:adjLst>
                          <dgm:adj idx="1" val="0.1"/>
                        </dgm:adjLst>
                      </dgm:shape>
                      <dgm:presOf axis="ch desOrSelf" ptType="node node" st="2 1" cnt="1 0"/>
                      <dgm:constrLst>
                        <dgm:constr type="lMarg" refType="primFontSz" fact="0.3"/>
                        <dgm:constr type="rMarg" refType="primFontSz" fact="0.3"/>
                        <dgm:constr type="tMarg" refType="primFontSz" fact="0.3"/>
                        <dgm:constr type="bMarg" refType="primFontSz" fact="0.3"/>
                      </dgm:constrLst>
                      <dgm:ruleLst>
                        <dgm:rule type="primFontSz" val="5" fact="NaN" max="NaN"/>
                      </dgm:ruleLst>
                    </dgm:layoutNode>
                    <dgm:layoutNode name="FourNodes_3_text">
                      <dgm:varLst>
                        <dgm:bulletEnabled val="1"/>
                      </dgm:varLst>
                      <dgm:alg type="tx">
                        <dgm:param type="parTxLTRAlign" val="l"/>
                        <dgm:param type="txAnchorVertCh" val="mid"/>
                      </dgm:alg>
                      <dgm:shape xmlns:r="http://schemas.openxmlformats.org/officeDocument/2006/relationships" type="roundRect" r:blip="" hideGeom="1">
                        <dgm:adjLst>
                          <dgm:adj idx="1" val="0.1"/>
                        </dgm:adjLst>
                      </dgm:shape>
                      <dgm:presOf axis="ch desOrSelf" ptType="node node" st="3 1" cnt="1 0"/>
                      <dgm:constrLst>
                        <dgm:constr type="lMarg" refType="primFontSz" fact="0.3"/>
                        <dgm:constr type="rMarg" refType="primFontSz" fact="0.3"/>
                        <dgm:constr type="tMarg" refType="primFontSz" fact="0.3"/>
                        <dgm:constr type="bMarg" refType="primFontSz" fact="0.3"/>
                      </dgm:constrLst>
                      <dgm:ruleLst>
                        <dgm:rule type="primFontSz" val="5" fact="NaN" max="NaN"/>
                      </dgm:ruleLst>
                    </dgm:layoutNode>
                    <dgm:layoutNode name="FourNodes_4_text">
                      <dgm:varLst>
                        <dgm:bulletEnabled val="1"/>
                      </dgm:varLst>
                      <dgm:alg type="tx">
                        <dgm:param type="parTxLTRAlign" val="l"/>
                        <dgm:param type="txAnchorVertCh" val="mid"/>
                      </dgm:alg>
                      <dgm:shape xmlns:r="http://schemas.openxmlformats.org/officeDocument/2006/relationships" type="roundRect" r:blip="" hideGeom="1">
                        <dgm:adjLst>
                          <dgm:adj idx="1" val="0.1"/>
                        </dgm:adjLst>
                      </dgm:shape>
                      <dgm:presOf axis="ch desOrSelf" ptType="node node" st="4 1" cnt="1 0"/>
                      <dgm:constrLst>
                        <dgm:constr type="lMarg" refType="primFontSz" fact="0.3"/>
                        <dgm:constr type="rMarg" refType="primFontSz" fact="0.3"/>
                        <dgm:constr type="tMarg" refType="primFontSz" fact="0.3"/>
                        <dgm:constr type="bMarg" refType="primFontSz" fact="0.3"/>
                      </dgm:constrLst>
                      <dgm:ruleLst>
                        <dgm:rule type="primFontSz" val="5" fact="NaN" max="NaN"/>
                      </dgm:ruleLst>
                    </dgm:layoutNode>
                  </dgm:if>
                  <dgm:else name="Name14">
                    <dgm:choose name="Name15">
                      <dgm:if name="Name16" axis="ch" ptType="node" func="cnt" op="gte" val="5">
                        <dgm:layoutNode name="FiveNodes_1">
                          <dgm:varLst>
                            <dgm:bulletEnabled val="1"/>
                          </dgm:varLst>
                          <dgm:alg type="sp"/>
                          <dgm:shape xmlns:r="http://schemas.openxmlformats.org/officeDocument/2006/relationships" type="roundRect" r:blip="">
                            <dgm:adjLst>
                              <dgm:adj idx="1" val="0.1"/>
                            </dgm:adjLst>
                          </dgm:shape>
                          <dgm:presOf axis="ch desOrSelf" ptType="node node" st="1 1" cnt="1 0"/>
                          <dgm:constrLst/>
                          <dgm:ruleLst/>
                        </dgm:layoutNode>
                        <dgm:layoutNode name="FiveNodes_2">
                          <dgm:varLst>
                            <dgm:bulletEnabled val="1"/>
                          </dgm:varLst>
                          <dgm:alg type="sp"/>
                          <dgm:shape xmlns:r="http://schemas.openxmlformats.org/officeDocument/2006/relationships" type="roundRect" r:blip="">
                            <dgm:adjLst>
                              <dgm:adj idx="1" val="0.1"/>
                            </dgm:adjLst>
                          </dgm:shape>
                          <dgm:presOf axis="ch desOrSelf" ptType="node node" st="2 1" cnt="1 0"/>
                          <dgm:constrLst/>
                          <dgm:ruleLst/>
                        </dgm:layoutNode>
                        <dgm:layoutNode name="FiveNodes_3">
                          <dgm:varLst>
                            <dgm:bulletEnabled val="1"/>
                          </dgm:varLst>
                          <dgm:alg type="sp"/>
                          <dgm:shape xmlns:r="http://schemas.openxmlformats.org/officeDocument/2006/relationships" type="roundRect" r:blip="">
                            <dgm:adjLst>
                              <dgm:adj idx="1" val="0.1"/>
                            </dgm:adjLst>
                          </dgm:shape>
                          <dgm:presOf axis="ch desOrSelf" ptType="node node" st="3 1" cnt="1 0"/>
                          <dgm:constrLst/>
                          <dgm:ruleLst/>
                        </dgm:layoutNode>
                        <dgm:layoutNode name="FiveNodes_4">
                          <dgm:varLst>
                            <dgm:bulletEnabled val="1"/>
                          </dgm:varLst>
                          <dgm:alg type="sp"/>
                          <dgm:shape xmlns:r="http://schemas.openxmlformats.org/officeDocument/2006/relationships" type="roundRect" r:blip="">
                            <dgm:adjLst>
                              <dgm:adj idx="1" val="0.1"/>
                            </dgm:adjLst>
                          </dgm:shape>
                          <dgm:presOf axis="ch desOrSelf" ptType="node node" st="4 1" cnt="1 0"/>
                          <dgm:constrLst/>
                          <dgm:ruleLst/>
                        </dgm:layoutNode>
                        <dgm:layoutNode name="FiveNodes_5">
                          <dgm:varLst>
                            <dgm:bulletEnabled val="1"/>
                          </dgm:varLst>
                          <dgm:alg type="sp"/>
                          <dgm:shape xmlns:r="http://schemas.openxmlformats.org/officeDocument/2006/relationships" type="roundRect" r:blip="">
                            <dgm:adjLst>
                              <dgm:adj idx="1" val="0.1"/>
                            </dgm:adjLst>
                          </dgm:shape>
                          <dgm:presOf axis="ch desOrSelf" ptType="node node" st="5 1" cnt="1 0"/>
                          <dgm:constrLst/>
                          <dgm:ruleLst/>
                        </dgm:layoutNode>
                        <dgm:layoutNode name="FiveConn_1-2" styleLbl="fgAccFollowNode1">
                          <dgm:varLst>
                            <dgm:bulletEnabled val="1"/>
                          </dgm:varLst>
                          <dgm:alg type="tx"/>
                          <dgm:shape xmlns:r="http://schemas.openxmlformats.org/officeDocument/2006/relationships" type="downArrow" r:blip="">
                            <dgm:adjLst>
                              <dgm:adj idx="1" val="0.55"/>
                              <dgm:adj idx="2" val="0.45"/>
                            </dgm:adjLst>
                          </dgm:shape>
                          <dgm:presOf axis="ch" ptType="sibTrans" cnt="1"/>
                          <dgm:constrLst>
                            <dgm:constr type="lMarg" refType="primFontSz" fact="0.1"/>
                            <dgm:constr type="rMarg" refType="primFontSz" fact="0.1"/>
                            <dgm:constr type="tMarg" refType="primFontSz" fact="0.1"/>
                            <dgm:constr type="bMarg" refType="primFontSz" fact="0.1"/>
                          </dgm:constrLst>
                          <dgm:ruleLst>
                            <dgm:rule type="primFontSz" val="5" fact="NaN" max="NaN"/>
                          </dgm:ruleLst>
                        </dgm:layoutNode>
                        <dgm:layoutNode name="FiveConn_2-3" styleLbl="fgAccFollowNode1">
                          <dgm:varLst>
                            <dgm:bulletEnabled val="1"/>
                          </dgm:varLst>
                          <dgm:alg type="tx"/>
                          <dgm:shape xmlns:r="http://schemas.openxmlformats.org/officeDocument/2006/relationships" type="downArrow" r:blip="">
                            <dgm:adjLst>
                              <dgm:adj idx="1" val="0.55"/>
                              <dgm:adj idx="2" val="0.45"/>
                            </dgm:adjLst>
                          </dgm:shape>
                          <dgm:presOf axis="ch" ptType="sibTrans" st="2" cnt="1"/>
                          <dgm:constrLst>
                            <dgm:constr type="lMarg" refType="primFontSz" fact="0.1"/>
                            <dgm:constr type="rMarg" refType="primFontSz" fact="0.1"/>
                            <dgm:constr type="tMarg" refType="primFontSz" fact="0.1"/>
                            <dgm:constr type="bMarg" refType="primFontSz" fact="0.1"/>
                          </dgm:constrLst>
                          <dgm:ruleLst>
                            <dgm:rule type="primFontSz" val="5" fact="NaN" max="NaN"/>
                          </dgm:ruleLst>
                        </dgm:layoutNode>
                        <dgm:layoutNode name="FiveConn_3-4" styleLbl="fgAccFollowNode1">
                          <dgm:varLst>
                            <dgm:bulletEnabled val="1"/>
                          </dgm:varLst>
                          <dgm:alg type="tx"/>
                          <dgm:shape xmlns:r="http://schemas.openxmlformats.org/officeDocument/2006/relationships" type="downArrow" r:blip="">
                            <dgm:adjLst>
                              <dgm:adj idx="1" val="0.55"/>
                              <dgm:adj idx="2" val="0.45"/>
                            </dgm:adjLst>
                          </dgm:shape>
                          <dgm:presOf axis="ch" ptType="sibTrans" st="3" cnt="1"/>
                          <dgm:constrLst>
                            <dgm:constr type="lMarg" refType="primFontSz" fact="0.1"/>
                            <dgm:constr type="rMarg" refType="primFontSz" fact="0.1"/>
                            <dgm:constr type="tMarg" refType="primFontSz" fact="0.1"/>
                            <dgm:constr type="bMarg" refType="primFontSz" fact="0.1"/>
                          </dgm:constrLst>
                          <dgm:ruleLst>
                            <dgm:rule type="primFontSz" val="5" fact="NaN" max="NaN"/>
                          </dgm:ruleLst>
                        </dgm:layoutNode>
                        <dgm:layoutNode name="FiveConn_4-5" styleLbl="fgAccFollowNode1">
                          <dgm:varLst>
                            <dgm:bulletEnabled val="1"/>
                          </dgm:varLst>
                          <dgm:alg type="tx"/>
                          <dgm:shape xmlns:r="http://schemas.openxmlformats.org/officeDocument/2006/relationships" type="downArrow" r:blip="">
                            <dgm:adjLst>
                              <dgm:adj idx="1" val="0.55"/>
                              <dgm:adj idx="2" val="0.45"/>
                            </dgm:adjLst>
                          </dgm:shape>
                          <dgm:presOf axis="ch" ptType="sibTrans" st="4" cnt="1"/>
                          <dgm:constrLst>
                            <dgm:constr type="lMarg" refType="primFontSz" fact="0.1"/>
                            <dgm:constr type="rMarg" refType="primFontSz" fact="0.1"/>
                            <dgm:constr type="tMarg" refType="primFontSz" fact="0.1"/>
                            <dgm:constr type="bMarg" refType="primFontSz" fact="0.1"/>
                          </dgm:constrLst>
                          <dgm:ruleLst>
                            <dgm:rule type="primFontSz" val="5" fact="NaN" max="NaN"/>
                          </dgm:ruleLst>
                        </dgm:layoutNode>
                        <dgm:layoutNode name="FiveNodes_1_text">
                          <dgm:varLst>
                            <dgm:bulletEnabled val="1"/>
                          </dgm:varLst>
                          <dgm:alg type="tx">
                            <dgm:param type="parTxLTRAlign" val="l"/>
                            <dgm:param type="txAnchorVertCh" val="mid"/>
                          </dgm:alg>
                          <dgm:shape xmlns:r="http://schemas.openxmlformats.org/officeDocument/2006/relationships" type="roundRect" r:blip="" hideGeom="1">
                            <dgm:adjLst>
                              <dgm:adj idx="1" val="0.1"/>
                            </dgm:adjLst>
                          </dgm:shape>
                          <dgm:presOf axis="ch desOrSelf" ptType="node node" st="1 1" cnt="1 0"/>
                          <dgm:constrLst>
                            <dgm:constr type="lMarg" refType="primFontSz" fact="0.3"/>
                            <dgm:constr type="rMarg" refType="primFontSz" fact="0.3"/>
                            <dgm:constr type="tMarg" refType="primFontSz" fact="0.3"/>
                            <dgm:constr type="bMarg" refType="primFontSz" fact="0.3"/>
                          </dgm:constrLst>
                          <dgm:ruleLst>
                            <dgm:rule type="primFontSz" val="5" fact="NaN" max="NaN"/>
                          </dgm:ruleLst>
                        </dgm:layoutNode>
                        <dgm:layoutNode name="FiveNodes_2_text">
                          <dgm:varLst>
                            <dgm:bulletEnabled val="1"/>
                          </dgm:varLst>
                          <dgm:alg type="tx">
                            <dgm:param type="parTxLTRAlign" val="l"/>
                            <dgm:param type="txAnchorVertCh" val="mid"/>
                          </dgm:alg>
                          <dgm:shape xmlns:r="http://schemas.openxmlformats.org/officeDocument/2006/relationships" type="roundRect" r:blip="" hideGeom="1">
                            <dgm:adjLst>
                              <dgm:adj idx="1" val="0.1"/>
                            </dgm:adjLst>
                          </dgm:shape>
                          <dgm:presOf axis="ch desOrSelf" ptType="node node" st="2 1" cnt="1 0"/>
                          <dgm:constrLst>
                            <dgm:constr type="lMarg" refType="primFontSz" fact="0.3"/>
                            <dgm:constr type="rMarg" refType="primFontSz" fact="0.3"/>
                            <dgm:constr type="tMarg" refType="primFontSz" fact="0.3"/>
                            <dgm:constr type="bMarg" refType="primFontSz" fact="0.3"/>
                          </dgm:constrLst>
                          <dgm:ruleLst>
                            <dgm:rule type="primFontSz" val="5" fact="NaN" max="NaN"/>
                          </dgm:ruleLst>
                        </dgm:layoutNode>
                        <dgm:layoutNode name="FiveNodes_3_text">
                          <dgm:varLst>
                            <dgm:bulletEnabled val="1"/>
                          </dgm:varLst>
                          <dgm:alg type="tx">
                            <dgm:param type="parTxLTRAlign" val="l"/>
                            <dgm:param type="txAnchorVertCh" val="mid"/>
                          </dgm:alg>
                          <dgm:shape xmlns:r="http://schemas.openxmlformats.org/officeDocument/2006/relationships" type="roundRect" r:blip="" hideGeom="1">
                            <dgm:adjLst>
                              <dgm:adj idx="1" val="0.1"/>
                            </dgm:adjLst>
                          </dgm:shape>
                          <dgm:presOf axis="ch desOrSelf" ptType="node node" st="3 1" cnt="1 0"/>
                          <dgm:constrLst>
                            <dgm:constr type="lMarg" refType="primFontSz" fact="0.3"/>
                            <dgm:constr type="rMarg" refType="primFontSz" fact="0.3"/>
                            <dgm:constr type="tMarg" refType="primFontSz" fact="0.3"/>
                            <dgm:constr type="bMarg" refType="primFontSz" fact="0.3"/>
                          </dgm:constrLst>
                          <dgm:ruleLst>
                            <dgm:rule type="primFontSz" val="5" fact="NaN" max="NaN"/>
                          </dgm:ruleLst>
                        </dgm:layoutNode>
                        <dgm:layoutNode name="FiveNodes_4_text">
                          <dgm:varLst>
                            <dgm:bulletEnabled val="1"/>
                          </dgm:varLst>
                          <dgm:alg type="tx">
                            <dgm:param type="parTxLTRAlign" val="l"/>
                            <dgm:param type="txAnchorVertCh" val="mid"/>
                          </dgm:alg>
                          <dgm:shape xmlns:r="http://schemas.openxmlformats.org/officeDocument/2006/relationships" type="roundRect" r:blip="" hideGeom="1">
                            <dgm:adjLst>
                              <dgm:adj idx="1" val="0.1"/>
                            </dgm:adjLst>
                          </dgm:shape>
                          <dgm:presOf axis="ch desOrSelf" ptType="node node" st="4 1" cnt="1 0"/>
                          <dgm:constrLst>
                            <dgm:constr type="lMarg" refType="primFontSz" fact="0.3"/>
                            <dgm:constr type="rMarg" refType="primFontSz" fact="0.3"/>
                            <dgm:constr type="tMarg" refType="primFontSz" fact="0.3"/>
                            <dgm:constr type="bMarg" refType="primFontSz" fact="0.3"/>
                          </dgm:constrLst>
                          <dgm:ruleLst>
                            <dgm:rule type="primFontSz" val="5" fact="NaN" max="NaN"/>
                          </dgm:ruleLst>
                        </dgm:layoutNode>
                        <dgm:layoutNode name="FiveNodes_5_text">
                          <dgm:varLst>
                            <dgm:bulletEnabled val="1"/>
                          </dgm:varLst>
                          <dgm:alg type="tx">
                            <dgm:param type="parTxLTRAlign" val="l"/>
                            <dgm:param type="txAnchorVertCh" val="mid"/>
                          </dgm:alg>
                          <dgm:shape xmlns:r="http://schemas.openxmlformats.org/officeDocument/2006/relationships" type="roundRect" r:blip="" hideGeom="1">
                            <dgm:adjLst>
                              <dgm:adj idx="1" val="0.1"/>
                            </dgm:adjLst>
                          </dgm:shape>
                          <dgm:presOf axis="ch desOrSelf" ptType="node node" st="5 1" cnt="1 0"/>
                          <dgm:constrLst>
                            <dgm:constr type="lMarg" refType="primFontSz" fact="0.3"/>
                            <dgm:constr type="rMarg" refType="primFontSz" fact="0.3"/>
                            <dgm:constr type="tMarg" refType="primFontSz" fact="0.3"/>
                            <dgm:constr type="bMarg" refType="primFontSz" fact="0.3"/>
                          </dgm:constrLst>
                          <dgm:ruleLst>
                            <dgm:rule type="primFontSz" val="5" fact="NaN" max="NaN"/>
                          </dgm:ruleLst>
                        </dgm:layoutNode>
                      </dgm:if>
                      <dgm:else name="Name17"/>
                    </dgm:choose>
                  </dgm:else>
                </dgm:choose>
              </dgm:else>
            </dgm:choose>
          </dgm:else>
        </dgm:choose>
      </dgm:else>
    </dgm:choose>
  </dgm:layoutNode>
</dgm:layoutDef>
</file>

<file path=ppt/diagrams/layout3.xml><?xml version="1.0" encoding="utf-8"?>
<dgm:layoutDef xmlns:dgm="http://schemas.openxmlformats.org/drawingml/2006/diagram" xmlns:a="http://schemas.openxmlformats.org/drawingml/2006/main" uniqueId="urn:microsoft.com/office/officeart/2005/8/layout/vProcess5">
  <dgm:title val=""/>
  <dgm:desc val=""/>
  <dgm:catLst>
    <dgm:cat type="process" pri="14000"/>
  </dgm:catLst>
  <dgm:sampData>
    <dgm:dataModel>
      <dgm:ptLst>
        <dgm:pt modelId="0" type="doc"/>
        <dgm:pt modelId="1">
          <dgm:prSet phldr="1"/>
        </dgm:pt>
        <dgm:pt modelId="2">
          <dgm:prSet phldr="1"/>
        </dgm:pt>
        <dgm:pt modelId="3">
          <dgm:prSet phldr="1"/>
        </dgm:pt>
      </dgm:ptLst>
      <dgm:cxnLst>
        <dgm:cxn modelId="5" srcId="0" destId="1" srcOrd="0" destOrd="0"/>
        <dgm:cxn modelId="6" srcId="0" destId="2" srcOrd="1" destOrd="0"/>
        <dgm:cxn modelId="7" srcId="0" destId="3" srcOrd="2" destOrd="0"/>
      </dgm:cxnLst>
      <dgm:bg/>
      <dgm:whole/>
    </dgm:dataModel>
  </dgm:sampData>
  <dgm:styleData>
    <dgm:dataModel>
      <dgm:ptLst>
        <dgm:pt modelId="0" type="doc"/>
        <dgm:pt modelId="1"/>
        <dgm:pt modelId="2"/>
      </dgm:ptLst>
      <dgm:cxnLst>
        <dgm:cxn modelId="3" srcId="0" destId="1" srcOrd="0" destOrd="0"/>
        <dgm:cxn modelId="4" srcId="0" destId="2" srcOrd="1" destOrd="0"/>
      </dgm:cxnLst>
      <dgm:bg/>
      <dgm:whole/>
    </dgm:dataModel>
  </dgm:styleData>
  <dgm:clrData>
    <dgm:dataModel>
      <dgm:ptLst>
        <dgm:pt modelId="0" type="doc"/>
        <dgm:pt modelId="1"/>
        <dgm:pt modelId="2"/>
        <dgm:pt modelId="3"/>
        <dgm:pt modelId="4"/>
      </dgm:ptLst>
      <dgm:cxnLst>
        <dgm:cxn modelId="6" srcId="0" destId="1" srcOrd="0" destOrd="0"/>
        <dgm:cxn modelId="7" srcId="0" destId="2" srcOrd="1" destOrd="0"/>
        <dgm:cxn modelId="8" srcId="0" destId="3" srcOrd="2" destOrd="0"/>
        <dgm:cxn modelId="9" srcId="0" destId="4" srcOrd="3" destOrd="0"/>
      </dgm:cxnLst>
      <dgm:bg/>
      <dgm:whole/>
    </dgm:dataModel>
  </dgm:clrData>
  <dgm:layoutNode name="outerComposite">
    <dgm:varLst>
      <dgm:chMax val="5"/>
      <dgm:dir/>
      <dgm:resizeHandles val="exact"/>
    </dgm:varLst>
    <dgm:alg type="composite"/>
    <dgm:shape xmlns:r="http://schemas.openxmlformats.org/officeDocument/2006/relationships" r:blip="">
      <dgm:adjLst/>
    </dgm:shape>
    <dgm:presOf/>
    <dgm:choose name="Name0">
      <dgm:if name="Name1" func="var" arg="dir" op="equ" val="norm">
        <dgm:constrLst>
          <dgm:constr type="primFontSz" for="ch" ptType="node" op="equ" val="65"/>
          <dgm:constr type="w" for="ch" forName="dummyMaxCanvas" refType="w"/>
          <dgm:constr type="h" for="ch" forName="dummyMaxCanvas" refType="h"/>
          <dgm:constr type="w" for="ch" forName="OneNode_1" refType="w"/>
          <dgm:constr type="h" for="ch" forName="OneNode_1" refType="h" fact="0.5"/>
          <dgm:constr type="ctrY" for="ch" forName="OneNode_1" refType="h" fact="0.5"/>
          <dgm:constr type="w" for="ch" forName="TwoNodes_1" refType="w" fact="0.85"/>
          <dgm:constr type="h" for="ch" forName="TwoNodes_1" refType="h" fact="0.45"/>
          <dgm:constr type="t" for="ch" forName="TwoNodes_1"/>
          <dgm:constr type="l" for="ch" forName="TwoNodes_1"/>
          <dgm:constr type="w" for="ch" forName="TwoNodes_2" refType="w" fact="0.85"/>
          <dgm:constr type="h" for="ch" forName="TwoNodes_2" refType="h" fact="0.45"/>
          <dgm:constr type="b" for="ch" forName="TwoNodes_2" refType="h"/>
          <dgm:constr type="r" for="ch" forName="TwoNodes_2" refType="w"/>
          <dgm:constr type="w" for="ch" forName="TwoConn_1-2" refType="h" refFor="ch" refForName="TwoNodes_1" fact="0.65"/>
          <dgm:constr type="h" for="ch" forName="TwoConn_1-2" refType="h" refFor="ch" refForName="TwoNodes_1" fact="0.65"/>
          <dgm:constr type="ctrY" for="ch" forName="TwoConn_1-2" refType="h" fact="0.5"/>
          <dgm:constr type="r" for="ch" forName="TwoConn_1-2" refType="r" refFor="ch" refForName="TwoNodes_1"/>
          <dgm:constr type="r" for="ch" forName="TwoNodes_1_text" refType="l" refFor="ch" refForName="TwoConn_1-2"/>
          <dgm:constr type="rOff" for="ch" forName="TwoNodes_1_text" refType="w" refFor="ch" refForName="TwoConn_1-2" fact="-0.5"/>
          <dgm:constr type="t" for="ch" forName="TwoNodes_1_text" refType="t" refFor="ch" refForName="TwoNodes_1"/>
          <dgm:constr type="b" for="ch" forName="TwoNodes_1_text" refType="b" refFor="ch" refForName="TwoNodes_1"/>
          <dgm:constr type="l" for="ch" forName="TwoNodes_1_text" refType="l" refFor="ch" refForName="TwoNodes_1"/>
          <dgm:constr type="r" for="ch" forName="TwoNodes_2_text" refType="l" refFor="ch" refForName="TwoConn_1-2"/>
          <dgm:constr type="t" for="ch" forName="TwoNodes_2_text" refType="t" refFor="ch" refForName="TwoNodes_2"/>
          <dgm:constr type="b" for="ch" forName="TwoNodes_2_text" refType="b" refFor="ch" refForName="TwoNodes_2"/>
          <dgm:constr type="l" for="ch" forName="TwoNodes_2_text" refType="l" refFor="ch" refForName="TwoNodes_2"/>
          <dgm:constr type="w" for="ch" forName="ThreeNodes_1" refType="w" fact="0.85"/>
          <dgm:constr type="h" for="ch" forName="ThreeNodes_1" refType="h" fact="0.3"/>
          <dgm:constr type="t" for="ch" forName="ThreeNodes_1"/>
          <dgm:constr type="l" for="ch" forName="ThreeNodes_1"/>
          <dgm:constr type="w" for="ch" forName="ThreeNodes_2" refType="w" fact="0.85"/>
          <dgm:constr type="h" for="ch" forName="ThreeNodes_2" refType="h" fact="0.3"/>
          <dgm:constr type="ctrY" for="ch" forName="ThreeNodes_2" refType="h" fact="0.5"/>
          <dgm:constr type="ctrX" for="ch" forName="ThreeNodes_2" refType="w" fact="0.5"/>
          <dgm:constr type="w" for="ch" forName="ThreeNodes_3" refType="w" fact="0.85"/>
          <dgm:constr type="h" for="ch" forName="ThreeNodes_3" refType="h" fact="0.3"/>
          <dgm:constr type="b" for="ch" forName="ThreeNodes_3" refType="h"/>
          <dgm:constr type="r" for="ch" forName="ThreeNodes_3" refType="w"/>
          <dgm:constr type="w" for="ch" forName="ThreeConn_1-2" refType="h" refFor="ch" refForName="ThreeNodes_1" fact="0.65"/>
          <dgm:constr type="h" for="ch" forName="ThreeConn_1-2" refType="h" refFor="ch" refForName="ThreeNodes_1" fact="0.65"/>
          <dgm:constr type="ctrY" for="ch" forName="ThreeConn_1-2" refType="h" fact="0.325"/>
          <dgm:constr type="r" for="ch" forName="ThreeConn_1-2" refType="r" refFor="ch" refForName="ThreeNodes_1"/>
          <dgm:constr type="w" for="ch" forName="ThreeConn_2-3" refType="h" refFor="ch" refForName="ThreeNodes_2" fact="0.65"/>
          <dgm:constr type="h" for="ch" forName="ThreeConn_2-3" refType="h" refFor="ch" refForName="ThreeNodes_2" fact="0.65"/>
          <dgm:constr type="ctrY" for="ch" forName="ThreeConn_2-3" refType="h" fact="0.673"/>
          <dgm:constr type="r" for="ch" forName="ThreeConn_2-3" refType="r" refFor="ch" refForName="ThreeNodes_2"/>
          <dgm:constr type="r" for="ch" forName="ThreeNodes_1_text" refType="l" refFor="ch" refForName="ThreeConn_1-2"/>
          <dgm:constr type="rOff" for="ch" forName="ThreeNodes_1_text" refType="w" refFor="ch" refForName="ThreeConn_1-2" fact="-0.57"/>
          <dgm:constr type="t" for="ch" forName="ThreeNodes_1_text" refType="t" refFor="ch" refForName="ThreeNodes_1"/>
          <dgm:constr type="b" for="ch" forName="ThreeNodes_1_text" refType="b" refFor="ch" refForName="ThreeNodes_1"/>
          <dgm:constr type="l" for="ch" forName="ThreeNodes_1_text" refType="l" refFor="ch" refForName="ThreeNodes_1"/>
          <dgm:constr type="r" for="ch" forName="ThreeNodes_2_text" refType="l" refFor="ch" refForName="ThreeConn_1-2"/>
          <dgm:constr type="t" for="ch" forName="ThreeNodes_2_text" refType="t" refFor="ch" refForName="ThreeNodes_2"/>
          <dgm:constr type="b" for="ch" forName="ThreeNodes_2_text" refType="b" refFor="ch" refForName="ThreeNodes_2"/>
          <dgm:constr type="l" for="ch" forName="ThreeNodes_2_text" refType="l" refFor="ch" refForName="ThreeNodes_2"/>
          <dgm:constr type="r" for="ch" forName="ThreeNodes_3_text" refType="l" refFor="ch" refForName="ThreeConn_2-3"/>
          <dgm:constr type="t" for="ch" forName="ThreeNodes_3_text" refType="t" refFor="ch" refForName="ThreeNodes_3"/>
          <dgm:constr type="b" for="ch" forName="ThreeNodes_3_text" refType="b" refFor="ch" refForName="ThreeNodes_3"/>
          <dgm:constr type="l" for="ch" forName="ThreeNodes_3_text" refType="l" refFor="ch" refForName="ThreeNodes_3"/>
          <dgm:constr type="w" for="ch" forName="FourNodes_1" refType="w" fact="0.8"/>
          <dgm:constr type="h" for="ch" forName="FourNodes_1" refType="h" fact="0.22"/>
          <dgm:constr type="t" for="ch" forName="FourNodes_1"/>
          <dgm:constr type="l" for="ch" forName="FourNodes_1"/>
          <dgm:constr type="w" for="ch" forName="FourNodes_2" refType="w" fact="0.8"/>
          <dgm:constr type="h" for="ch" forName="FourNodes_2" refType="h" fact="0.22"/>
          <dgm:constr type="ctrY" for="ch" forName="FourNodes_2" refType="h" fact="0.37"/>
          <dgm:constr type="ctrX" for="ch" forName="FourNodes_2" refType="w" fact="0.467"/>
          <dgm:constr type="w" for="ch" forName="FourNodes_3" refType="w" fact="0.8"/>
          <dgm:constr type="h" for="ch" forName="FourNodes_3" refType="h" fact="0.22"/>
          <dgm:constr type="ctrY" for="ch" forName="FourNodes_3" refType="h" fact="0.63"/>
          <dgm:constr type="ctrX" for="ch" forName="FourNodes_3" refType="w" fact="0.533"/>
          <dgm:constr type="w" for="ch" forName="FourNodes_4" refType="w" fact="0.8"/>
          <dgm:constr type="h" for="ch" forName="FourNodes_4" refType="h" fact="0.22"/>
          <dgm:constr type="b" for="ch" forName="FourNodes_4" refType="h"/>
          <dgm:constr type="r" for="ch" forName="FourNodes_4" refType="w"/>
          <dgm:constr type="w" for="ch" forName="FourConn_1-2" refType="h" refFor="ch" refForName="FourNodes_1" fact="0.65"/>
          <dgm:constr type="h" for="ch" forName="FourConn_1-2" refType="h" refFor="ch" refForName="FourNodes_1" fact="0.65"/>
          <dgm:constr type="ctrY" for="ch" forName="FourConn_1-2" refType="h" fact="0.24"/>
          <dgm:constr type="r" for="ch" forName="FourConn_1-2" refType="r" refFor="ch" refForName="FourNodes_1"/>
          <dgm:constr type="w" for="ch" forName="FourConn_2-3" refType="h" refFor="ch" refForName="FourNodes_2" fact="0.65"/>
          <dgm:constr type="h" for="ch" forName="FourConn_2-3" refType="h" refFor="ch" refForName="FourNodes_2" fact="0.65"/>
          <dgm:constr type="ctrY" for="ch" forName="FourConn_2-3" refType="h" fact="0.5"/>
          <dgm:constr type="r" for="ch" forName="FourConn_2-3" refType="r" refFor="ch" refForName="FourNodes_2"/>
          <dgm:constr type="w" for="ch" forName="FourConn_3-4" refType="h" refFor="ch" refForName="FourNodes_3" fact="0.65"/>
          <dgm:constr type="h" for="ch" forName="FourConn_3-4" refType="h" refFor="ch" refForName="FourNodes_3" fact="0.65"/>
          <dgm:constr type="ctrY" for="ch" forName="FourConn_3-4" refType="h" fact="0.76"/>
          <dgm:constr type="r" for="ch" forName="FourConn_3-4" refType="r" refFor="ch" refForName="FourNodes_3"/>
          <dgm:constr type="r" for="ch" forName="FourNodes_1_text" refType="l" refFor="ch" refForName="FourConn_1-2"/>
          <dgm:constr type="rOff" for="ch" forName="FourNodes_1_text" refType="w" refFor="ch" refForName="FourConn_1-2" fact="-0.7"/>
          <dgm:constr type="t" for="ch" forName="FourNodes_1_text" refType="t" refFor="ch" refForName="FourNodes_1"/>
          <dgm:constr type="b" for="ch" forName="FourNodes_1_text" refType="b" refFor="ch" refForName="FourNodes_1"/>
          <dgm:constr type="l" for="ch" forName="FourNodes_1_text" refType="l" refFor="ch" refForName="FourNodes_1"/>
          <dgm:constr type="r" for="ch" forName="FourNodes_2_text" refType="l" refFor="ch" refForName="FourConn_1-2"/>
          <dgm:constr type="t" for="ch" forName="FourNodes_2_text" refType="t" refFor="ch" refForName="FourNodes_2"/>
          <dgm:constr type="b" for="ch" forName="FourNodes_2_text" refType="b" refFor="ch" refForName="FourNodes_2"/>
          <dgm:constr type="l" for="ch" forName="FourNodes_2_text" refType="l" refFor="ch" refForName="FourNodes_2"/>
          <dgm:constr type="r" for="ch" forName="FourNodes_3_text" refType="l" refFor="ch" refForName="FourConn_2-3"/>
          <dgm:constr type="t" for="ch" forName="FourNodes_3_text" refType="t" refFor="ch" refForName="FourNodes_3"/>
          <dgm:constr type="b" for="ch" forName="FourNodes_3_text" refType="b" refFor="ch" refForName="FourNodes_3"/>
          <dgm:constr type="l" for="ch" forName="FourNodes_3_text" refType="l" refFor="ch" refForName="FourNodes_3"/>
          <dgm:constr type="r" for="ch" forName="FourNodes_4_text" refType="l" refFor="ch" refForName="FourConn_3-4"/>
          <dgm:constr type="t" for="ch" forName="FourNodes_4_text" refType="t" refFor="ch" refForName="FourNodes_4"/>
          <dgm:constr type="b" for="ch" forName="FourNodes_4_text" refType="b" refFor="ch" refForName="FourNodes_4"/>
          <dgm:constr type="l" for="ch" forName="FourNodes_4_text" refType="l" refFor="ch" refForName="FourNodes_4"/>
          <dgm:constr type="w" for="ch" forName="FiveNodes_1" refType="w" fact="0.77"/>
          <dgm:constr type="h" for="ch" forName="FiveNodes_1" refType="h" fact="0.18"/>
          <dgm:constr type="t" for="ch" forName="FiveNodes_1"/>
          <dgm:constr type="l" for="ch" forName="FiveNodes_1"/>
          <dgm:constr type="w" for="ch" forName="FiveNodes_2" refType="w" fact="0.77"/>
          <dgm:constr type="h" for="ch" forName="FiveNodes_2" refType="h" fact="0.18"/>
          <dgm:constr type="ctrY" for="ch" forName="FiveNodes_2" refType="h" fact="0.295"/>
          <dgm:constr type="ctrX" for="ch" forName="FiveNodes_2" refType="w" fact="0.4425"/>
          <dgm:constr type="w" for="ch" forName="FiveNodes_3" refType="w" fact="0.77"/>
          <dgm:constr type="h" for="ch" forName="FiveNodes_3" refType="h" fact="0.18"/>
          <dgm:constr type="ctrY" for="ch" forName="FiveNodes_3" refType="h" fact="0.5"/>
          <dgm:constr type="ctrX" for="ch" forName="FiveNodes_3" refType="w" fact="0.5"/>
          <dgm:constr type="w" for="ch" forName="FiveNodes_4" refType="w" fact="0.77"/>
          <dgm:constr type="h" for="ch" forName="FiveNodes_4" refType="h" fact="0.18"/>
          <dgm:constr type="ctrY" for="ch" forName="FiveNodes_4" refType="h" fact="0.705"/>
          <dgm:constr type="ctrX" for="ch" forName="FiveNodes_4" refType="w" fact="0.5575"/>
          <dgm:constr type="w" for="ch" forName="FiveNodes_5" refType="w" fact="0.77"/>
          <dgm:constr type="h" for="ch" forName="FiveNodes_5" refType="h" fact="0.18"/>
          <dgm:constr type="b" for="ch" forName="FiveNodes_5" refType="h"/>
          <dgm:constr type="r" for="ch" forName="FiveNodes_5" refType="w"/>
          <dgm:constr type="w" for="ch" forName="FiveConn_1-2" refType="h" refFor="ch" refForName="FiveNodes_1" fact="0.65"/>
          <dgm:constr type="h" for="ch" forName="FiveConn_1-2" refType="h" refFor="ch" refForName="FiveNodes_1" fact="0.65"/>
          <dgm:constr type="ctrY" for="ch" forName="FiveConn_1-2" refType="h" fact="0.19"/>
          <dgm:constr type="r" for="ch" forName="FiveConn_1-2" refType="r" refFor="ch" refForName="FiveNodes_1"/>
          <dgm:constr type="w" for="ch" forName="FiveConn_2-3" refType="h" refFor="ch" refForName="FiveNodes_2" fact="0.65"/>
          <dgm:constr type="h" for="ch" forName="FiveConn_2-3" refType="h" refFor="ch" refForName="FiveNodes_2" fact="0.65"/>
          <dgm:constr type="ctrY" for="ch" forName="FiveConn_2-3" refType="h" fact="0.395"/>
          <dgm:constr type="r" for="ch" forName="FiveConn_2-3" refType="r" refFor="ch" refForName="FiveNodes_2"/>
          <dgm:constr type="w" for="ch" forName="FiveConn_3-4" refType="h" refFor="ch" refForName="FiveNodes_3" fact="0.65"/>
          <dgm:constr type="h" for="ch" forName="FiveConn_3-4" refType="h" refFor="ch" refForName="FiveNodes_3" fact="0.65"/>
          <dgm:constr type="ctrY" for="ch" forName="FiveConn_3-4" refType="h" fact="0.597"/>
          <dgm:constr type="r" for="ch" forName="FiveConn_3-4" refType="r" refFor="ch" refForName="FiveNodes_3"/>
          <dgm:constr type="w" for="ch" forName="FiveConn_4-5" refType="h" refFor="ch" refForName="FiveNodes_4" fact="0.65"/>
          <dgm:constr type="h" for="ch" forName="FiveConn_4-5" refType="h" refFor="ch" refForName="FiveNodes_4" fact="0.65"/>
          <dgm:constr type="ctrY" for="ch" forName="FiveConn_4-5" refType="h" fact="0.804"/>
          <dgm:constr type="r" for="ch" forName="FiveConn_4-5" refType="r" refFor="ch" refForName="FiveNodes_4"/>
          <dgm:constr type="r" for="ch" forName="FiveNodes_1_text" refType="l" refFor="ch" refForName="FiveConn_1-2"/>
          <dgm:constr type="rOff" for="ch" forName="FiveNodes_1_text" refType="w" refFor="ch" refForName="FiveConn_1-2" fact="-0.75"/>
          <dgm:constr type="t" for="ch" forName="FiveNodes_1_text" refType="t" refFor="ch" refForName="FiveNodes_1"/>
          <dgm:constr type="b" for="ch" forName="FiveNodes_1_text" refType="b" refFor="ch" refForName="FiveNodes_1"/>
          <dgm:constr type="l" for="ch" forName="FiveNodes_1_text" refType="l" refFor="ch" refForName="FiveNodes_1"/>
          <dgm:constr type="r" for="ch" forName="FiveNodes_2_text" refType="l" refFor="ch" refForName="FiveConn_1-2"/>
          <dgm:constr type="t" for="ch" forName="FiveNodes_2_text" refType="t" refFor="ch" refForName="FiveNodes_2"/>
          <dgm:constr type="b" for="ch" forName="FiveNodes_2_text" refType="b" refFor="ch" refForName="FiveNodes_2"/>
          <dgm:constr type="l" for="ch" forName="FiveNodes_2_text" refType="l" refFor="ch" refForName="FiveNodes_2"/>
          <dgm:constr type="r" for="ch" forName="FiveNodes_3_text" refType="l" refFor="ch" refForName="FiveConn_2-3"/>
          <dgm:constr type="t" for="ch" forName="FiveNodes_3_text" refType="t" refFor="ch" refForName="FiveNodes_3"/>
          <dgm:constr type="b" for="ch" forName="FiveNodes_3_text" refType="b" refFor="ch" refForName="FiveNodes_3"/>
          <dgm:constr type="l" for="ch" forName="FiveNodes_3_text" refType="l" refFor="ch" refForName="FiveNodes_3"/>
          <dgm:constr type="r" for="ch" forName="FiveNodes_4_text" refType="l" refFor="ch" refForName="FiveConn_3-4"/>
          <dgm:constr type="t" for="ch" forName="FiveNodes_4_text" refType="t" refFor="ch" refForName="FiveNodes_4"/>
          <dgm:constr type="b" for="ch" forName="FiveNodes_4_text" refType="b" refFor="ch" refForName="FiveNodes_4"/>
          <dgm:constr type="l" for="ch" forName="FiveNodes_4_text" refType="l" refFor="ch" refForName="FiveNodes_4"/>
          <dgm:constr type="r" for="ch" forName="FiveNodes_5_text" refType="l" refFor="ch" refForName="FiveConn_4-5"/>
          <dgm:constr type="t" for="ch" forName="FiveNodes_5_text" refType="t" refFor="ch" refForName="FiveNodes_5"/>
          <dgm:constr type="b" for="ch" forName="FiveNodes_5_text" refType="b" refFor="ch" refForName="FiveNodes_5"/>
          <dgm:constr type="l" for="ch" forName="FiveNodes_5_text" refType="l" refFor="ch" refForName="FiveNodes_5"/>
        </dgm:constrLst>
      </dgm:if>
      <dgm:else name="Name2">
        <dgm:constrLst>
          <dgm:constr type="primFontSz" for="ch" ptType="node" op="equ" val="65"/>
          <dgm:constr type="w" for="ch" forName="dummyMaxCanvas" refType="w"/>
          <dgm:constr type="h" for="ch" forName="dummyMaxCanvas" refType="h"/>
          <dgm:constr type="w" for="ch" forName="OneNode_1" refType="w"/>
          <dgm:constr type="h" for="ch" forName="OneNode_1" refType="h" fact="0.5"/>
          <dgm:constr type="ctrY" for="ch" forName="OneNode_1" refType="h" fact="0.5"/>
          <dgm:constr type="w" for="ch" forName="TwoNodes_1" refType="w" fact="0.85"/>
          <dgm:constr type="h" for="ch" forName="TwoNodes_1" refType="h" fact="0.45"/>
          <dgm:constr type="t" for="ch" forName="TwoNodes_1"/>
          <dgm:constr type="r" for="ch" forName="TwoNodes_1" refType="w"/>
          <dgm:constr type="w" for="ch" forName="TwoNodes_2" refType="w" fact="0.85"/>
          <dgm:constr type="h" for="ch" forName="TwoNodes_2" refType="h" fact="0.45"/>
          <dgm:constr type="b" for="ch" forName="TwoNodes_2" refType="h"/>
          <dgm:constr type="l" for="ch" forName="TwoNodes_2"/>
          <dgm:constr type="w" for="ch" forName="TwoConn_1-2" refType="h" refFor="ch" refForName="TwoNodes_1" fact="0.65"/>
          <dgm:constr type="h" for="ch" forName="TwoConn_1-2" refType="h" refFor="ch" refForName="TwoNodes_1" fact="0.65"/>
          <dgm:constr type="ctrY" for="ch" forName="TwoConn_1-2" refType="h" fact="0.5"/>
          <dgm:constr type="l" for="ch" forName="TwoConn_1-2" refType="l" refFor="ch" refForName="TwoNodes_1"/>
          <dgm:constr type="l" for="ch" forName="TwoNodes_1_text" refType="r" refFor="ch" refForName="TwoConn_1-2"/>
          <dgm:constr type="lOff" for="ch" forName="TwoNodes_1_text" refType="w" refFor="ch" refForName="TwoConn_1-2" fact="0.5"/>
          <dgm:constr type="t" for="ch" forName="TwoNodes_1_text" refType="t" refFor="ch" refForName="TwoNodes_1"/>
          <dgm:constr type="b" for="ch" forName="TwoNodes_1_text" refType="b" refFor="ch" refForName="TwoNodes_1"/>
          <dgm:constr type="r" for="ch" forName="TwoNodes_1_text" refType="r" refFor="ch" refForName="TwoNodes_1"/>
          <dgm:constr type="l" for="ch" forName="TwoNodes_2_text" refType="r" refFor="ch" refForName="TwoConn_1-2"/>
          <dgm:constr type="t" for="ch" forName="TwoNodes_2_text" refType="t" refFor="ch" refForName="TwoNodes_2"/>
          <dgm:constr type="b" for="ch" forName="TwoNodes_2_text" refType="b" refFor="ch" refForName="TwoNodes_2"/>
          <dgm:constr type="r" for="ch" forName="TwoNodes_2_text" refType="r" refFor="ch" refForName="TwoNodes_2"/>
          <dgm:constr type="w" for="ch" forName="ThreeNodes_1" refType="w" fact="0.85"/>
          <dgm:constr type="h" for="ch" forName="ThreeNodes_1" refType="h" fact="0.3"/>
          <dgm:constr type="t" for="ch" forName="ThreeNodes_1"/>
          <dgm:constr type="r" for="ch" forName="ThreeNodes_1" refType="w"/>
          <dgm:constr type="w" for="ch" forName="ThreeNodes_2" refType="w" fact="0.85"/>
          <dgm:constr type="h" for="ch" forName="ThreeNodes_2" refType="h" fact="0.3"/>
          <dgm:constr type="ctrY" for="ch" forName="ThreeNodes_2" refType="h" fact="0.5"/>
          <dgm:constr type="ctrX" for="ch" forName="ThreeNodes_2" refType="w" fact="0.5"/>
          <dgm:constr type="w" for="ch" forName="ThreeNodes_3" refType="w" fact="0.85"/>
          <dgm:constr type="h" for="ch" forName="ThreeNodes_3" refType="h" fact="0.3"/>
          <dgm:constr type="b" for="ch" forName="ThreeNodes_3" refType="h"/>
          <dgm:constr type="l" for="ch" forName="ThreeNodes_3"/>
          <dgm:constr type="w" for="ch" forName="ThreeConn_1-2" refType="h" refFor="ch" refForName="ThreeNodes_1" fact="0.65"/>
          <dgm:constr type="h" for="ch" forName="ThreeConn_1-2" refType="h" refFor="ch" refForName="ThreeNodes_1" fact="0.65"/>
          <dgm:constr type="ctrY" for="ch" forName="ThreeConn_1-2" refType="h" fact="0.325"/>
          <dgm:constr type="l" for="ch" forName="ThreeConn_1-2" refType="l" refFor="ch" refForName="ThreeNodes_1"/>
          <dgm:constr type="w" for="ch" forName="ThreeConn_2-3" refType="h" refFor="ch" refForName="ThreeNodes_2" fact="0.65"/>
          <dgm:constr type="h" for="ch" forName="ThreeConn_2-3" refType="h" refFor="ch" refForName="ThreeNodes_2" fact="0.65"/>
          <dgm:constr type="ctrY" for="ch" forName="ThreeConn_2-3" refType="h" fact="0.673"/>
          <dgm:constr type="l" for="ch" forName="ThreeConn_2-3" refType="l" refFor="ch" refForName="ThreeNodes_2"/>
          <dgm:constr type="l" for="ch" forName="ThreeNodes_1_text" refType="r" refFor="ch" refForName="ThreeConn_1-2"/>
          <dgm:constr type="lOff" for="ch" forName="ThreeNodes_1_text" refType="w" refFor="ch" refForName="ThreeConn_1-2" fact="0.55"/>
          <dgm:constr type="t" for="ch" forName="ThreeNodes_1_text" refType="t" refFor="ch" refForName="ThreeNodes_1"/>
          <dgm:constr type="b" for="ch" forName="ThreeNodes_1_text" refType="b" refFor="ch" refForName="ThreeNodes_1"/>
          <dgm:constr type="r" for="ch" forName="ThreeNodes_1_text" refType="r" refFor="ch" refForName="ThreeNodes_1"/>
          <dgm:constr type="l" for="ch" forName="ThreeNodes_2_text" refType="r" refFor="ch" refForName="ThreeConn_1-2"/>
          <dgm:constr type="t" for="ch" forName="ThreeNodes_2_text" refType="t" refFor="ch" refForName="ThreeNodes_2"/>
          <dgm:constr type="b" for="ch" forName="ThreeNodes_2_text" refType="b" refFor="ch" refForName="ThreeNodes_2"/>
          <dgm:constr type="r" for="ch" forName="ThreeNodes_2_text" refType="r" refFor="ch" refForName="ThreeNodes_2"/>
          <dgm:constr type="l" for="ch" forName="ThreeNodes_3_text" refType="r" refFor="ch" refForName="ThreeConn_2-3"/>
          <dgm:constr type="t" for="ch" forName="ThreeNodes_3_text" refType="t" refFor="ch" refForName="ThreeNodes_3"/>
          <dgm:constr type="b" for="ch" forName="ThreeNodes_3_text" refType="b" refFor="ch" refForName="ThreeNodes_3"/>
          <dgm:constr type="r" for="ch" forName="ThreeNodes_3_text" refType="r" refFor="ch" refForName="ThreeNodes_3"/>
          <dgm:constr type="w" for="ch" forName="FourNodes_1" refType="w" fact="0.8"/>
          <dgm:constr type="h" for="ch" forName="FourNodes_1" refType="h" fact="0.22"/>
          <dgm:constr type="t" for="ch" forName="FourNodes_1"/>
          <dgm:constr type="r" for="ch" forName="FourNodes_1" refType="w"/>
          <dgm:constr type="w" for="ch" forName="FourNodes_2" refType="w" fact="0.8"/>
          <dgm:constr type="h" for="ch" forName="FourNodes_2" refType="h" fact="0.22"/>
          <dgm:constr type="ctrY" for="ch" forName="FourNodes_2" refType="h" fact="0.37"/>
          <dgm:constr type="ctrX" for="ch" forName="FourNodes_2" refType="w" fact="0.533"/>
          <dgm:constr type="w" for="ch" forName="FourNodes_3" refType="w" fact="0.8"/>
          <dgm:constr type="h" for="ch" forName="FourNodes_3" refType="h" fact="0.22"/>
          <dgm:constr type="ctrY" for="ch" forName="FourNodes_3" refType="h" fact="0.63"/>
          <dgm:constr type="ctrX" for="ch" forName="FourNodes_3" refType="w" fact="0.467"/>
          <dgm:constr type="w" for="ch" forName="FourNodes_4" refType="w" fact="0.8"/>
          <dgm:constr type="h" for="ch" forName="FourNodes_4" refType="h" fact="0.22"/>
          <dgm:constr type="b" for="ch" forName="FourNodes_4" refType="h"/>
          <dgm:constr type="l" for="ch" forName="FourNodes_4"/>
          <dgm:constr type="w" for="ch" forName="FourConn_1-2" refType="h" refFor="ch" refForName="FourNodes_1" fact="0.65"/>
          <dgm:constr type="h" for="ch" forName="FourConn_1-2" refType="h" refFor="ch" refForName="FourNodes_1" fact="0.65"/>
          <dgm:constr type="ctrY" for="ch" forName="FourConn_1-2" refType="h" fact="0.24"/>
          <dgm:constr type="l" for="ch" forName="FourConn_1-2" refType="l" refFor="ch" refForName="FourNodes_1"/>
          <dgm:constr type="w" for="ch" forName="FourConn_2-3" refType="h" refFor="ch" refForName="FourNodes_2" fact="0.65"/>
          <dgm:constr type="h" for="ch" forName="FourConn_2-3" refType="h" refFor="ch" refForName="FourNodes_2" fact="0.65"/>
          <dgm:constr type="ctrY" for="ch" forName="FourConn_2-3" refType="h" fact="0.5"/>
          <dgm:constr type="l" for="ch" forName="FourConn_2-3" refType="l" refFor="ch" refForName="FourNodes_2"/>
          <dgm:constr type="w" for="ch" forName="FourConn_3-4" refType="h" refFor="ch" refForName="FourNodes_3" fact="0.65"/>
          <dgm:constr type="h" for="ch" forName="FourConn_3-4" refType="h" refFor="ch" refForName="FourNodes_3" fact="0.65"/>
          <dgm:constr type="ctrY" for="ch" forName="FourConn_3-4" refType="h" fact="0.76"/>
          <dgm:constr type="l" for="ch" forName="FourConn_3-4" refType="l" refFor="ch" refForName="FourNodes_3"/>
          <dgm:constr type="l" for="ch" forName="FourNodes_1_text" refType="r" refFor="ch" refForName="FourConn_1-2"/>
          <dgm:constr type="lOff" for="ch" forName="FourNodes_1_text" refType="w" refFor="ch" refForName="FourConn_1-2" fact="0.69"/>
          <dgm:constr type="t" for="ch" forName="FourNodes_1_text" refType="t" refFor="ch" refForName="FourNodes_1"/>
          <dgm:constr type="b" for="ch" forName="FourNodes_1_text" refType="b" refFor="ch" refForName="FourNodes_1"/>
          <dgm:constr type="r" for="ch" forName="FourNodes_1_text" refType="r" refFor="ch" refForName="FourNodes_1"/>
          <dgm:constr type="l" for="ch" forName="FourNodes_2_text" refType="r" refFor="ch" refForName="FourConn_1-2"/>
          <dgm:constr type="t" for="ch" forName="FourNodes_2_text" refType="t" refFor="ch" refForName="FourNodes_2"/>
          <dgm:constr type="b" for="ch" forName="FourNodes_2_text" refType="b" refFor="ch" refForName="FourNodes_2"/>
          <dgm:constr type="r" for="ch" forName="FourNodes_2_text" refType="r" refFor="ch" refForName="FourNodes_2"/>
          <dgm:constr type="l" for="ch" forName="FourNodes_3_text" refType="r" refFor="ch" refForName="FourConn_2-3"/>
          <dgm:constr type="t" for="ch" forName="FourNodes_3_text" refType="t" refFor="ch" refForName="FourNodes_3"/>
          <dgm:constr type="b" for="ch" forName="FourNodes_3_text" refType="b" refFor="ch" refForName="FourNodes_3"/>
          <dgm:constr type="r" for="ch" forName="FourNodes_3_text" refType="r" refFor="ch" refForName="FourNodes_3"/>
          <dgm:constr type="l" for="ch" forName="FourNodes_4_text" refType="r" refFor="ch" refForName="FourConn_3-4"/>
          <dgm:constr type="t" for="ch" forName="FourNodes_4_text" refType="t" refFor="ch" refForName="FourNodes_4"/>
          <dgm:constr type="b" for="ch" forName="FourNodes_4_text" refType="b" refFor="ch" refForName="FourNodes_4"/>
          <dgm:constr type="r" for="ch" forName="FourNodes_4_text" refType="r" refFor="ch" refForName="FourNodes_4"/>
          <dgm:constr type="w" for="ch" forName="FiveNodes_1" refType="w" fact="0.77"/>
          <dgm:constr type="h" for="ch" forName="FiveNodes_1" refType="h" fact="0.18"/>
          <dgm:constr type="t" for="ch" forName="FiveNodes_1"/>
          <dgm:constr type="r" for="ch" forName="FiveNodes_1" refType="w"/>
          <dgm:constr type="w" for="ch" forName="FiveNodes_2" refType="w" fact="0.77"/>
          <dgm:constr type="h" for="ch" forName="FiveNodes_2" refType="h" fact="0.18"/>
          <dgm:constr type="ctrY" for="ch" forName="FiveNodes_2" refType="h" fact="0.295"/>
          <dgm:constr type="ctrX" for="ch" forName="FiveNodes_2" refType="w" fact="0.5575"/>
          <dgm:constr type="w" for="ch" forName="FiveNodes_3" refType="w" fact="0.77"/>
          <dgm:constr type="h" for="ch" forName="FiveNodes_3" refType="h" fact="0.18"/>
          <dgm:constr type="ctrY" for="ch" forName="FiveNodes_3" refType="h" fact="0.5"/>
          <dgm:constr type="ctrX" for="ch" forName="FiveNodes_3" refType="w" fact="0.5"/>
          <dgm:constr type="w" for="ch" forName="FiveNodes_4" refType="w" fact="0.77"/>
          <dgm:constr type="h" for="ch" forName="FiveNodes_4" refType="h" fact="0.18"/>
          <dgm:constr type="ctrY" for="ch" forName="FiveNodes_4" refType="h" fact="0.705"/>
          <dgm:constr type="ctrX" for="ch" forName="FiveNodes_4" refType="w" fact="0.4425"/>
          <dgm:constr type="w" for="ch" forName="FiveNodes_5" refType="w" fact="0.77"/>
          <dgm:constr type="h" for="ch" forName="FiveNodes_5" refType="h" fact="0.18"/>
          <dgm:constr type="b" for="ch" forName="FiveNodes_5" refType="h"/>
          <dgm:constr type="l" for="ch" forName="FiveNodes_5"/>
          <dgm:constr type="w" for="ch" forName="FiveConn_1-2" refType="h" refFor="ch" refForName="FiveNodes_1" fact="0.65"/>
          <dgm:constr type="h" for="ch" forName="FiveConn_1-2" refType="h" refFor="ch" refForName="FiveNodes_1" fact="0.65"/>
          <dgm:constr type="ctrY" for="ch" forName="FiveConn_1-2" refType="h" fact="0.19"/>
          <dgm:constr type="l" for="ch" forName="FiveConn_1-2" refType="l" refFor="ch" refForName="FiveNodes_1"/>
          <dgm:constr type="w" for="ch" forName="FiveConn_2-3" refType="h" refFor="ch" refForName="FiveNodes_2" fact="0.65"/>
          <dgm:constr type="h" for="ch" forName="FiveConn_2-3" refType="h" refFor="ch" refForName="FiveNodes_2" fact="0.65"/>
          <dgm:constr type="ctrY" for="ch" forName="FiveConn_2-3" refType="h" fact="0.395"/>
          <dgm:constr type="l" for="ch" forName="FiveConn_2-3" refType="l" refFor="ch" refForName="FiveNodes_2"/>
          <dgm:constr type="w" for="ch" forName="FiveConn_3-4" refType="h" refFor="ch" refForName="FiveNodes_3" fact="0.65"/>
          <dgm:constr type="h" for="ch" forName="FiveConn_3-4" refType="h" refFor="ch" refForName="FiveNodes_3" fact="0.65"/>
          <dgm:constr type="ctrY" for="ch" forName="FiveConn_3-4" refType="h" fact="0.597"/>
          <dgm:constr type="l" for="ch" forName="FiveConn_3-4" refType="l" refFor="ch" refForName="FiveNodes_3"/>
          <dgm:constr type="w" for="ch" forName="FiveConn_4-5" refType="h" refFor="ch" refForName="FiveNodes_4" fact="0.65"/>
          <dgm:constr type="h" for="ch" forName="FiveConn_4-5" refType="h" refFor="ch" refForName="FiveNodes_4" fact="0.65"/>
          <dgm:constr type="ctrY" for="ch" forName="FiveConn_4-5" refType="h" fact="0.804"/>
          <dgm:constr type="l" for="ch" forName="FiveConn_4-5" refType="l" refFor="ch" refForName="FiveNodes_4"/>
          <dgm:constr type="l" for="ch" forName="FiveNodes_1_text" refType="r" refFor="ch" refForName="FiveConn_1-2"/>
          <dgm:constr type="lOff" for="ch" forName="FiveNodes_1_text" refType="w" refFor="ch" refForName="FiveConn_1-2" fact="0.73"/>
          <dgm:constr type="t" for="ch" forName="FiveNodes_1_text" refType="t" refFor="ch" refForName="FiveNodes_1"/>
          <dgm:constr type="b" for="ch" forName="FiveNodes_1_text" refType="b" refFor="ch" refForName="FiveNodes_1"/>
          <dgm:constr type="r" for="ch" forName="FiveNodes_1_text" refType="r" refFor="ch" refForName="FiveNodes_1"/>
          <dgm:constr type="l" for="ch" forName="FiveNodes_2_text" refType="r" refFor="ch" refForName="FiveConn_1-2"/>
          <dgm:constr type="t" for="ch" forName="FiveNodes_2_text" refType="t" refFor="ch" refForName="FiveNodes_2"/>
          <dgm:constr type="b" for="ch" forName="FiveNodes_2_text" refType="b" refFor="ch" refForName="FiveNodes_2"/>
          <dgm:constr type="r" for="ch" forName="FiveNodes_2_text" refType="r" refFor="ch" refForName="FiveNodes_2"/>
          <dgm:constr type="l" for="ch" forName="FiveNodes_3_text" refType="r" refFor="ch" refForName="FiveConn_2-3"/>
          <dgm:constr type="t" for="ch" forName="FiveNodes_3_text" refType="t" refFor="ch" refForName="FiveNodes_3"/>
          <dgm:constr type="b" for="ch" forName="FiveNodes_3_text" refType="b" refFor="ch" refForName="FiveNodes_3"/>
          <dgm:constr type="r" for="ch" forName="FiveNodes_3_text" refType="r" refFor="ch" refForName="FiveNodes_3"/>
          <dgm:constr type="l" for="ch" forName="FiveNodes_4_text" refType="r" refFor="ch" refForName="FiveConn_3-4"/>
          <dgm:constr type="t" for="ch" forName="FiveNodes_4_text" refType="t" refFor="ch" refForName="FiveNodes_4"/>
          <dgm:constr type="b" for="ch" forName="FiveNodes_4_text" refType="b" refFor="ch" refForName="FiveNodes_4"/>
          <dgm:constr type="r" for="ch" forName="FiveNodes_4_text" refType="r" refFor="ch" refForName="FiveNodes_4"/>
          <dgm:constr type="l" for="ch" forName="FiveNodes_5_text" refType="r" refFor="ch" refForName="FiveConn_4-5"/>
          <dgm:constr type="t" for="ch" forName="FiveNodes_5_text" refType="t" refFor="ch" refForName="FiveNodes_5"/>
          <dgm:constr type="b" for="ch" forName="FiveNodes_5_text" refType="b" refFor="ch" refForName="FiveNodes_5"/>
          <dgm:constr type="r" for="ch" forName="FiveNodes_5_text" refType="r" refFor="ch" refForName="FiveNodes_5"/>
        </dgm:constrLst>
      </dgm:else>
    </dgm:choose>
    <dgm:ruleLst/>
    <dgm:layoutNode name="dummyMaxCanvas">
      <dgm:varLst/>
      <dgm:alg type="sp"/>
      <dgm:shape xmlns:r="http://schemas.openxmlformats.org/officeDocument/2006/relationships" r:blip="">
        <dgm:adjLst/>
      </dgm:shape>
      <dgm:presOf/>
      <dgm:constrLst/>
      <dgm:ruleLst/>
    </dgm:layoutNode>
    <dgm:choose name="Name3">
      <dgm:if name="Name4" axis="ch" ptType="node" func="cnt" op="equ" val="1">
        <dgm:layoutNode name="OneNode_1">
          <dgm:varLst>
            <dgm:bulletEnabled val="1"/>
          </dgm:varLst>
          <dgm:alg type="tx"/>
          <dgm:shape xmlns:r="http://schemas.openxmlformats.org/officeDocument/2006/relationships" type="roundRect" r:blip="">
            <dgm:adjLst>
              <dgm:adj idx="1" val="0.1"/>
            </dgm:adjLst>
          </dgm:shape>
          <dgm:presOf axis="ch desOrSelf" ptType="node node" st="1 1" cnt="1 0"/>
          <dgm:constrLst>
            <dgm:constr type="lMarg" refType="primFontSz" fact="0.3"/>
            <dgm:constr type="rMarg" refType="primFontSz" fact="0.3"/>
            <dgm:constr type="tMarg" refType="primFontSz" fact="0.3"/>
            <dgm:constr type="bMarg" refType="primFontSz" fact="0.3"/>
          </dgm:constrLst>
          <dgm:ruleLst>
            <dgm:rule type="primFontSz" val="5" fact="NaN" max="NaN"/>
          </dgm:ruleLst>
        </dgm:layoutNode>
      </dgm:if>
      <dgm:else name="Name5">
        <dgm:choose name="Name6">
          <dgm:if name="Name7" axis="ch" ptType="node" func="cnt" op="equ" val="2">
            <dgm:layoutNode name="TwoNodes_1">
              <dgm:varLst>
                <dgm:bulletEnabled val="1"/>
              </dgm:varLst>
              <dgm:alg type="sp"/>
              <dgm:shape xmlns:r="http://schemas.openxmlformats.org/officeDocument/2006/relationships" type="roundRect" r:blip="">
                <dgm:adjLst>
                  <dgm:adj idx="1" val="0.1"/>
                </dgm:adjLst>
              </dgm:shape>
              <dgm:presOf axis="ch desOrSelf" ptType="node node" st="1 1" cnt="1 0"/>
              <dgm:constrLst/>
              <dgm:ruleLst/>
            </dgm:layoutNode>
            <dgm:layoutNode name="TwoNodes_2">
              <dgm:varLst>
                <dgm:bulletEnabled val="1"/>
              </dgm:varLst>
              <dgm:alg type="sp"/>
              <dgm:shape xmlns:r="http://schemas.openxmlformats.org/officeDocument/2006/relationships" type="roundRect" r:blip="">
                <dgm:adjLst>
                  <dgm:adj idx="1" val="0.1"/>
                </dgm:adjLst>
              </dgm:shape>
              <dgm:presOf axis="ch desOrSelf" ptType="node node" st="2 1" cnt="1 0"/>
              <dgm:constrLst/>
              <dgm:ruleLst/>
            </dgm:layoutNode>
            <dgm:layoutNode name="TwoConn_1-2" styleLbl="fgAccFollowNode1">
              <dgm:varLst>
                <dgm:bulletEnabled val="1"/>
              </dgm:varLst>
              <dgm:alg type="tx"/>
              <dgm:shape xmlns:r="http://schemas.openxmlformats.org/officeDocument/2006/relationships" type="downArrow" r:blip="">
                <dgm:adjLst>
                  <dgm:adj idx="1" val="0.55"/>
                  <dgm:adj idx="2" val="0.45"/>
                </dgm:adjLst>
              </dgm:shape>
              <dgm:presOf axis="ch" ptType="sibTrans" cnt="1"/>
              <dgm:constrLst>
                <dgm:constr type="lMarg" refType="primFontSz" fact="0.1"/>
                <dgm:constr type="rMarg" refType="primFontSz" fact="0.1"/>
                <dgm:constr type="tMarg" refType="primFontSz" fact="0.1"/>
                <dgm:constr type="bMarg" refType="primFontSz" fact="0.1"/>
              </dgm:constrLst>
              <dgm:ruleLst>
                <dgm:rule type="primFontSz" val="5" fact="NaN" max="NaN"/>
              </dgm:ruleLst>
            </dgm:layoutNode>
            <dgm:layoutNode name="TwoNodes_1_text">
              <dgm:varLst>
                <dgm:bulletEnabled val="1"/>
              </dgm:varLst>
              <dgm:alg type="tx">
                <dgm:param type="parTxLTRAlign" val="l"/>
                <dgm:param type="txAnchorVertCh" val="mid"/>
              </dgm:alg>
              <dgm:shape xmlns:r="http://schemas.openxmlformats.org/officeDocument/2006/relationships" type="roundRect" r:blip="" hideGeom="1">
                <dgm:adjLst>
                  <dgm:adj idx="1" val="0.1"/>
                </dgm:adjLst>
              </dgm:shape>
              <dgm:presOf axis="ch desOrSelf" ptType="node node" st="1 1" cnt="1 0"/>
              <dgm:constrLst>
                <dgm:constr type="lMarg" refType="primFontSz" fact="0.3"/>
                <dgm:constr type="rMarg" refType="primFontSz" fact="0.3"/>
                <dgm:constr type="tMarg" refType="primFontSz" fact="0.3"/>
                <dgm:constr type="bMarg" refType="primFontSz" fact="0.3"/>
              </dgm:constrLst>
              <dgm:ruleLst>
                <dgm:rule type="primFontSz" val="5" fact="NaN" max="NaN"/>
              </dgm:ruleLst>
            </dgm:layoutNode>
            <dgm:layoutNode name="TwoNodes_2_text">
              <dgm:varLst>
                <dgm:bulletEnabled val="1"/>
              </dgm:varLst>
              <dgm:alg type="tx">
                <dgm:param type="parTxLTRAlign" val="l"/>
                <dgm:param type="txAnchorVertCh" val="mid"/>
              </dgm:alg>
              <dgm:shape xmlns:r="http://schemas.openxmlformats.org/officeDocument/2006/relationships" type="roundRect" r:blip="" hideGeom="1">
                <dgm:adjLst>
                  <dgm:adj idx="1" val="0.1"/>
                </dgm:adjLst>
              </dgm:shape>
              <dgm:presOf axis="ch desOrSelf" ptType="node node" st="2 1" cnt="1 0"/>
              <dgm:constrLst>
                <dgm:constr type="lMarg" refType="primFontSz" fact="0.3"/>
                <dgm:constr type="rMarg" refType="primFontSz" fact="0.3"/>
                <dgm:constr type="tMarg" refType="primFontSz" fact="0.3"/>
                <dgm:constr type="bMarg" refType="primFontSz" fact="0.3"/>
              </dgm:constrLst>
              <dgm:ruleLst>
                <dgm:rule type="primFontSz" val="5" fact="NaN" max="NaN"/>
              </dgm:ruleLst>
            </dgm:layoutNode>
          </dgm:if>
          <dgm:else name="Name8">
            <dgm:choose name="Name9">
              <dgm:if name="Name10" axis="ch" ptType="node" func="cnt" op="equ" val="3">
                <dgm:layoutNode name="ThreeNodes_1">
                  <dgm:varLst>
                    <dgm:bulletEnabled val="1"/>
                  </dgm:varLst>
                  <dgm:alg type="sp"/>
                  <dgm:shape xmlns:r="http://schemas.openxmlformats.org/officeDocument/2006/relationships" type="roundRect" r:blip="">
                    <dgm:adjLst>
                      <dgm:adj idx="1" val="0.1"/>
                    </dgm:adjLst>
                  </dgm:shape>
                  <dgm:presOf axis="ch desOrSelf" ptType="node node" st="1 1" cnt="1 0"/>
                  <dgm:constrLst/>
                  <dgm:ruleLst/>
                </dgm:layoutNode>
                <dgm:layoutNode name="ThreeNodes_2">
                  <dgm:varLst>
                    <dgm:bulletEnabled val="1"/>
                  </dgm:varLst>
                  <dgm:alg type="sp"/>
                  <dgm:shape xmlns:r="http://schemas.openxmlformats.org/officeDocument/2006/relationships" type="roundRect" r:blip="">
                    <dgm:adjLst>
                      <dgm:adj idx="1" val="0.1"/>
                    </dgm:adjLst>
                  </dgm:shape>
                  <dgm:presOf axis="ch desOrSelf" ptType="node node" st="2 1" cnt="1 0"/>
                  <dgm:constrLst/>
                  <dgm:ruleLst/>
                </dgm:layoutNode>
                <dgm:layoutNode name="ThreeNodes_3">
                  <dgm:varLst>
                    <dgm:bulletEnabled val="1"/>
                  </dgm:varLst>
                  <dgm:alg type="sp"/>
                  <dgm:shape xmlns:r="http://schemas.openxmlformats.org/officeDocument/2006/relationships" type="roundRect" r:blip="">
                    <dgm:adjLst>
                      <dgm:adj idx="1" val="0.1"/>
                    </dgm:adjLst>
                  </dgm:shape>
                  <dgm:presOf axis="ch desOrSelf" ptType="node node" st="3 1" cnt="1 0"/>
                  <dgm:constrLst/>
                  <dgm:ruleLst/>
                </dgm:layoutNode>
                <dgm:layoutNode name="ThreeConn_1-2" styleLbl="fgAccFollowNode1">
                  <dgm:varLst>
                    <dgm:bulletEnabled val="1"/>
                  </dgm:varLst>
                  <dgm:alg type="tx"/>
                  <dgm:shape xmlns:r="http://schemas.openxmlformats.org/officeDocument/2006/relationships" type="downArrow" r:blip="">
                    <dgm:adjLst>
                      <dgm:adj idx="1" val="0.55"/>
                      <dgm:adj idx="2" val="0.45"/>
                    </dgm:adjLst>
                  </dgm:shape>
                  <dgm:presOf axis="ch" ptType="sibTrans" cnt="1"/>
                  <dgm:constrLst>
                    <dgm:constr type="lMarg" refType="primFontSz" fact="0.1"/>
                    <dgm:constr type="rMarg" refType="primFontSz" fact="0.1"/>
                    <dgm:constr type="tMarg" refType="primFontSz" fact="0.1"/>
                    <dgm:constr type="bMarg" refType="primFontSz" fact="0.1"/>
                  </dgm:constrLst>
                  <dgm:ruleLst>
                    <dgm:rule type="primFontSz" val="5" fact="NaN" max="NaN"/>
                  </dgm:ruleLst>
                </dgm:layoutNode>
                <dgm:layoutNode name="ThreeConn_2-3" styleLbl="fgAccFollowNode1">
                  <dgm:varLst>
                    <dgm:bulletEnabled val="1"/>
                  </dgm:varLst>
                  <dgm:alg type="tx"/>
                  <dgm:shape xmlns:r="http://schemas.openxmlformats.org/officeDocument/2006/relationships" type="downArrow" r:blip="">
                    <dgm:adjLst>
                      <dgm:adj idx="1" val="0.55"/>
                      <dgm:adj idx="2" val="0.45"/>
                    </dgm:adjLst>
                  </dgm:shape>
                  <dgm:presOf axis="ch" ptType="sibTrans" st="2" cnt="1"/>
                  <dgm:constrLst>
                    <dgm:constr type="lMarg" refType="primFontSz" fact="0.1"/>
                    <dgm:constr type="rMarg" refType="primFontSz" fact="0.1"/>
                    <dgm:constr type="tMarg" refType="primFontSz" fact="0.1"/>
                    <dgm:constr type="bMarg" refType="primFontSz" fact="0.1"/>
                  </dgm:constrLst>
                  <dgm:ruleLst>
                    <dgm:rule type="primFontSz" val="5" fact="NaN" max="NaN"/>
                  </dgm:ruleLst>
                </dgm:layoutNode>
                <dgm:layoutNode name="ThreeNodes_1_text">
                  <dgm:varLst>
                    <dgm:bulletEnabled val="1"/>
                  </dgm:varLst>
                  <dgm:alg type="tx">
                    <dgm:param type="parTxLTRAlign" val="l"/>
                    <dgm:param type="txAnchorVertCh" val="mid"/>
                  </dgm:alg>
                  <dgm:shape xmlns:r="http://schemas.openxmlformats.org/officeDocument/2006/relationships" type="roundRect" r:blip="" hideGeom="1">
                    <dgm:adjLst>
                      <dgm:adj idx="1" val="0.1"/>
                    </dgm:adjLst>
                  </dgm:shape>
                  <dgm:presOf axis="ch desOrSelf" ptType="node node" st="1 1" cnt="1 0"/>
                  <dgm:constrLst>
                    <dgm:constr type="lMarg" refType="primFontSz" fact="0.3"/>
                    <dgm:constr type="rMarg" refType="primFontSz" fact="0.3"/>
                    <dgm:constr type="tMarg" refType="primFontSz" fact="0.3"/>
                    <dgm:constr type="bMarg" refType="primFontSz" fact="0.3"/>
                  </dgm:constrLst>
                  <dgm:ruleLst>
                    <dgm:rule type="primFontSz" val="5" fact="NaN" max="NaN"/>
                  </dgm:ruleLst>
                </dgm:layoutNode>
                <dgm:layoutNode name="ThreeNodes_2_text">
                  <dgm:varLst>
                    <dgm:bulletEnabled val="1"/>
                  </dgm:varLst>
                  <dgm:alg type="tx">
                    <dgm:param type="parTxLTRAlign" val="l"/>
                    <dgm:param type="txAnchorVertCh" val="mid"/>
                  </dgm:alg>
                  <dgm:shape xmlns:r="http://schemas.openxmlformats.org/officeDocument/2006/relationships" type="roundRect" r:blip="" hideGeom="1">
                    <dgm:adjLst>
                      <dgm:adj idx="1" val="0.1"/>
                    </dgm:adjLst>
                  </dgm:shape>
                  <dgm:presOf axis="ch desOrSelf" ptType="node node" st="2 1" cnt="1 0"/>
                  <dgm:constrLst>
                    <dgm:constr type="lMarg" refType="primFontSz" fact="0.3"/>
                    <dgm:constr type="rMarg" refType="primFontSz" fact="0.3"/>
                    <dgm:constr type="tMarg" refType="primFontSz" fact="0.3"/>
                    <dgm:constr type="bMarg" refType="primFontSz" fact="0.3"/>
                  </dgm:constrLst>
                  <dgm:ruleLst>
                    <dgm:rule type="primFontSz" val="5" fact="NaN" max="NaN"/>
                  </dgm:ruleLst>
                </dgm:layoutNode>
                <dgm:layoutNode name="ThreeNodes_3_text">
                  <dgm:varLst>
                    <dgm:bulletEnabled val="1"/>
                  </dgm:varLst>
                  <dgm:alg type="tx">
                    <dgm:param type="parTxLTRAlign" val="l"/>
                    <dgm:param type="txAnchorVertCh" val="mid"/>
                  </dgm:alg>
                  <dgm:shape xmlns:r="http://schemas.openxmlformats.org/officeDocument/2006/relationships" type="roundRect" r:blip="" hideGeom="1">
                    <dgm:adjLst>
                      <dgm:adj idx="1" val="0.1"/>
                    </dgm:adjLst>
                  </dgm:shape>
                  <dgm:presOf axis="ch desOrSelf" ptType="node node" st="3 1" cnt="1 0"/>
                  <dgm:constrLst>
                    <dgm:constr type="lMarg" refType="primFontSz" fact="0.3"/>
                    <dgm:constr type="rMarg" refType="primFontSz" fact="0.3"/>
                    <dgm:constr type="tMarg" refType="primFontSz" fact="0.3"/>
                    <dgm:constr type="bMarg" refType="primFontSz" fact="0.3"/>
                  </dgm:constrLst>
                  <dgm:ruleLst>
                    <dgm:rule type="primFontSz" val="5" fact="NaN" max="NaN"/>
                  </dgm:ruleLst>
                </dgm:layoutNode>
              </dgm:if>
              <dgm:else name="Name11">
                <dgm:choose name="Name12">
                  <dgm:if name="Name13" axis="ch" ptType="node" func="cnt" op="equ" val="4">
                    <dgm:layoutNode name="FourNodes_1">
                      <dgm:varLst>
                        <dgm:bulletEnabled val="1"/>
                      </dgm:varLst>
                      <dgm:alg type="sp"/>
                      <dgm:shape xmlns:r="http://schemas.openxmlformats.org/officeDocument/2006/relationships" type="roundRect" r:blip="">
                        <dgm:adjLst>
                          <dgm:adj idx="1" val="0.1"/>
                        </dgm:adjLst>
                      </dgm:shape>
                      <dgm:presOf axis="ch desOrSelf" ptType="node node" st="1 1" cnt="1 0"/>
                      <dgm:constrLst/>
                      <dgm:ruleLst/>
                    </dgm:layoutNode>
                    <dgm:layoutNode name="FourNodes_2">
                      <dgm:varLst>
                        <dgm:bulletEnabled val="1"/>
                      </dgm:varLst>
                      <dgm:alg type="sp"/>
                      <dgm:shape xmlns:r="http://schemas.openxmlformats.org/officeDocument/2006/relationships" type="roundRect" r:blip="">
                        <dgm:adjLst>
                          <dgm:adj idx="1" val="0.1"/>
                        </dgm:adjLst>
                      </dgm:shape>
                      <dgm:presOf axis="ch desOrSelf" ptType="node node" st="2 1" cnt="1 0"/>
                      <dgm:constrLst/>
                      <dgm:ruleLst/>
                    </dgm:layoutNode>
                    <dgm:layoutNode name="FourNodes_3">
                      <dgm:varLst>
                        <dgm:bulletEnabled val="1"/>
                      </dgm:varLst>
                      <dgm:alg type="sp"/>
                      <dgm:shape xmlns:r="http://schemas.openxmlformats.org/officeDocument/2006/relationships" type="roundRect" r:blip="">
                        <dgm:adjLst>
                          <dgm:adj idx="1" val="0.1"/>
                        </dgm:adjLst>
                      </dgm:shape>
                      <dgm:presOf axis="ch desOrSelf" ptType="node node" st="3 1" cnt="1 0"/>
                      <dgm:constrLst/>
                      <dgm:ruleLst/>
                    </dgm:layoutNode>
                    <dgm:layoutNode name="FourNodes_4">
                      <dgm:varLst>
                        <dgm:bulletEnabled val="1"/>
                      </dgm:varLst>
                      <dgm:alg type="sp"/>
                      <dgm:shape xmlns:r="http://schemas.openxmlformats.org/officeDocument/2006/relationships" type="roundRect" r:blip="">
                        <dgm:adjLst>
                          <dgm:adj idx="1" val="0.1"/>
                        </dgm:adjLst>
                      </dgm:shape>
                      <dgm:presOf axis="ch desOrSelf" ptType="node node" st="4 1" cnt="1 0"/>
                      <dgm:constrLst/>
                      <dgm:ruleLst/>
                    </dgm:layoutNode>
                    <dgm:layoutNode name="FourConn_1-2" styleLbl="fgAccFollowNode1">
                      <dgm:varLst>
                        <dgm:bulletEnabled val="1"/>
                      </dgm:varLst>
                      <dgm:alg type="tx"/>
                      <dgm:shape xmlns:r="http://schemas.openxmlformats.org/officeDocument/2006/relationships" type="downArrow" r:blip="">
                        <dgm:adjLst>
                          <dgm:adj idx="1" val="0.55"/>
                          <dgm:adj idx="2" val="0.45"/>
                        </dgm:adjLst>
                      </dgm:shape>
                      <dgm:presOf axis="ch" ptType="sibTrans" cnt="1"/>
                      <dgm:constrLst>
                        <dgm:constr type="lMarg" refType="primFontSz" fact="0.1"/>
                        <dgm:constr type="rMarg" refType="primFontSz" fact="0.1"/>
                        <dgm:constr type="tMarg" refType="primFontSz" fact="0.1"/>
                        <dgm:constr type="bMarg" refType="primFontSz" fact="0.1"/>
                      </dgm:constrLst>
                      <dgm:ruleLst>
                        <dgm:rule type="primFontSz" val="5" fact="NaN" max="NaN"/>
                      </dgm:ruleLst>
                    </dgm:layoutNode>
                    <dgm:layoutNode name="FourConn_2-3" styleLbl="fgAccFollowNode1">
                      <dgm:varLst>
                        <dgm:bulletEnabled val="1"/>
                      </dgm:varLst>
                      <dgm:alg type="tx"/>
                      <dgm:shape xmlns:r="http://schemas.openxmlformats.org/officeDocument/2006/relationships" type="downArrow" r:blip="">
                        <dgm:adjLst>
                          <dgm:adj idx="1" val="0.55"/>
                          <dgm:adj idx="2" val="0.45"/>
                        </dgm:adjLst>
                      </dgm:shape>
                      <dgm:presOf axis="ch" ptType="sibTrans" st="2" cnt="1"/>
                      <dgm:constrLst>
                        <dgm:constr type="lMarg" refType="primFontSz" fact="0.1"/>
                        <dgm:constr type="rMarg" refType="primFontSz" fact="0.1"/>
                        <dgm:constr type="tMarg" refType="primFontSz" fact="0.1"/>
                        <dgm:constr type="bMarg" refType="primFontSz" fact="0.1"/>
                      </dgm:constrLst>
                      <dgm:ruleLst>
                        <dgm:rule type="primFontSz" val="5" fact="NaN" max="NaN"/>
                      </dgm:ruleLst>
                    </dgm:layoutNode>
                    <dgm:layoutNode name="FourConn_3-4" styleLbl="fgAccFollowNode1">
                      <dgm:varLst>
                        <dgm:bulletEnabled val="1"/>
                      </dgm:varLst>
                      <dgm:alg type="tx"/>
                      <dgm:shape xmlns:r="http://schemas.openxmlformats.org/officeDocument/2006/relationships" type="downArrow" r:blip="">
                        <dgm:adjLst>
                          <dgm:adj idx="1" val="0.55"/>
                          <dgm:adj idx="2" val="0.45"/>
                        </dgm:adjLst>
                      </dgm:shape>
                      <dgm:presOf axis="ch" ptType="sibTrans" st="3" cnt="1"/>
                      <dgm:constrLst>
                        <dgm:constr type="lMarg" refType="primFontSz" fact="0.1"/>
                        <dgm:constr type="rMarg" refType="primFontSz" fact="0.1"/>
                        <dgm:constr type="tMarg" refType="primFontSz" fact="0.1"/>
                        <dgm:constr type="bMarg" refType="primFontSz" fact="0.1"/>
                      </dgm:constrLst>
                      <dgm:ruleLst>
                        <dgm:rule type="primFontSz" val="5" fact="NaN" max="NaN"/>
                      </dgm:ruleLst>
                    </dgm:layoutNode>
                    <dgm:layoutNode name="FourNodes_1_text">
                      <dgm:varLst>
                        <dgm:bulletEnabled val="1"/>
                      </dgm:varLst>
                      <dgm:alg type="tx">
                        <dgm:param type="parTxLTRAlign" val="l"/>
                        <dgm:param type="txAnchorVertCh" val="mid"/>
                      </dgm:alg>
                      <dgm:shape xmlns:r="http://schemas.openxmlformats.org/officeDocument/2006/relationships" type="roundRect" r:blip="" hideGeom="1">
                        <dgm:adjLst>
                          <dgm:adj idx="1" val="0.1"/>
                        </dgm:adjLst>
                      </dgm:shape>
                      <dgm:presOf axis="ch desOrSelf" ptType="node node" st="1 1" cnt="1 0"/>
                      <dgm:constrLst>
                        <dgm:constr type="lMarg" refType="primFontSz" fact="0.3"/>
                        <dgm:constr type="rMarg" refType="primFontSz" fact="0.3"/>
                        <dgm:constr type="tMarg" refType="primFontSz" fact="0.3"/>
                        <dgm:constr type="bMarg" refType="primFontSz" fact="0.3"/>
                      </dgm:constrLst>
                      <dgm:ruleLst>
                        <dgm:rule type="primFontSz" val="5" fact="NaN" max="NaN"/>
                      </dgm:ruleLst>
                    </dgm:layoutNode>
                    <dgm:layoutNode name="FourNodes_2_text">
                      <dgm:varLst>
                        <dgm:bulletEnabled val="1"/>
                      </dgm:varLst>
                      <dgm:alg type="tx">
                        <dgm:param type="parTxLTRAlign" val="l"/>
                        <dgm:param type="txAnchorVertCh" val="mid"/>
                      </dgm:alg>
                      <dgm:shape xmlns:r="http://schemas.openxmlformats.org/officeDocument/2006/relationships" type="roundRect" r:blip="" hideGeom="1">
                        <dgm:adjLst>
                          <dgm:adj idx="1" val="0.1"/>
                        </dgm:adjLst>
                      </dgm:shape>
                      <dgm:presOf axis="ch desOrSelf" ptType="node node" st="2 1" cnt="1 0"/>
                      <dgm:constrLst>
                        <dgm:constr type="lMarg" refType="primFontSz" fact="0.3"/>
                        <dgm:constr type="rMarg" refType="primFontSz" fact="0.3"/>
                        <dgm:constr type="tMarg" refType="primFontSz" fact="0.3"/>
                        <dgm:constr type="bMarg" refType="primFontSz" fact="0.3"/>
                      </dgm:constrLst>
                      <dgm:ruleLst>
                        <dgm:rule type="primFontSz" val="5" fact="NaN" max="NaN"/>
                      </dgm:ruleLst>
                    </dgm:layoutNode>
                    <dgm:layoutNode name="FourNodes_3_text">
                      <dgm:varLst>
                        <dgm:bulletEnabled val="1"/>
                      </dgm:varLst>
                      <dgm:alg type="tx">
                        <dgm:param type="parTxLTRAlign" val="l"/>
                        <dgm:param type="txAnchorVertCh" val="mid"/>
                      </dgm:alg>
                      <dgm:shape xmlns:r="http://schemas.openxmlformats.org/officeDocument/2006/relationships" type="roundRect" r:blip="" hideGeom="1">
                        <dgm:adjLst>
                          <dgm:adj idx="1" val="0.1"/>
                        </dgm:adjLst>
                      </dgm:shape>
                      <dgm:presOf axis="ch desOrSelf" ptType="node node" st="3 1" cnt="1 0"/>
                      <dgm:constrLst>
                        <dgm:constr type="lMarg" refType="primFontSz" fact="0.3"/>
                        <dgm:constr type="rMarg" refType="primFontSz" fact="0.3"/>
                        <dgm:constr type="tMarg" refType="primFontSz" fact="0.3"/>
                        <dgm:constr type="bMarg" refType="primFontSz" fact="0.3"/>
                      </dgm:constrLst>
                      <dgm:ruleLst>
                        <dgm:rule type="primFontSz" val="5" fact="NaN" max="NaN"/>
                      </dgm:ruleLst>
                    </dgm:layoutNode>
                    <dgm:layoutNode name="FourNodes_4_text">
                      <dgm:varLst>
                        <dgm:bulletEnabled val="1"/>
                      </dgm:varLst>
                      <dgm:alg type="tx">
                        <dgm:param type="parTxLTRAlign" val="l"/>
                        <dgm:param type="txAnchorVertCh" val="mid"/>
                      </dgm:alg>
                      <dgm:shape xmlns:r="http://schemas.openxmlformats.org/officeDocument/2006/relationships" type="roundRect" r:blip="" hideGeom="1">
                        <dgm:adjLst>
                          <dgm:adj idx="1" val="0.1"/>
                        </dgm:adjLst>
                      </dgm:shape>
                      <dgm:presOf axis="ch desOrSelf" ptType="node node" st="4 1" cnt="1 0"/>
                      <dgm:constrLst>
                        <dgm:constr type="lMarg" refType="primFontSz" fact="0.3"/>
                        <dgm:constr type="rMarg" refType="primFontSz" fact="0.3"/>
                        <dgm:constr type="tMarg" refType="primFontSz" fact="0.3"/>
                        <dgm:constr type="bMarg" refType="primFontSz" fact="0.3"/>
                      </dgm:constrLst>
                      <dgm:ruleLst>
                        <dgm:rule type="primFontSz" val="5" fact="NaN" max="NaN"/>
                      </dgm:ruleLst>
                    </dgm:layoutNode>
                  </dgm:if>
                  <dgm:else name="Name14">
                    <dgm:choose name="Name15">
                      <dgm:if name="Name16" axis="ch" ptType="node" func="cnt" op="gte" val="5">
                        <dgm:layoutNode name="FiveNodes_1">
                          <dgm:varLst>
                            <dgm:bulletEnabled val="1"/>
                          </dgm:varLst>
                          <dgm:alg type="sp"/>
                          <dgm:shape xmlns:r="http://schemas.openxmlformats.org/officeDocument/2006/relationships" type="roundRect" r:blip="">
                            <dgm:adjLst>
                              <dgm:adj idx="1" val="0.1"/>
                            </dgm:adjLst>
                          </dgm:shape>
                          <dgm:presOf axis="ch desOrSelf" ptType="node node" st="1 1" cnt="1 0"/>
                          <dgm:constrLst/>
                          <dgm:ruleLst/>
                        </dgm:layoutNode>
                        <dgm:layoutNode name="FiveNodes_2">
                          <dgm:varLst>
                            <dgm:bulletEnabled val="1"/>
                          </dgm:varLst>
                          <dgm:alg type="sp"/>
                          <dgm:shape xmlns:r="http://schemas.openxmlformats.org/officeDocument/2006/relationships" type="roundRect" r:blip="">
                            <dgm:adjLst>
                              <dgm:adj idx="1" val="0.1"/>
                            </dgm:adjLst>
                          </dgm:shape>
                          <dgm:presOf axis="ch desOrSelf" ptType="node node" st="2 1" cnt="1 0"/>
                          <dgm:constrLst/>
                          <dgm:ruleLst/>
                        </dgm:layoutNode>
                        <dgm:layoutNode name="FiveNodes_3">
                          <dgm:varLst>
                            <dgm:bulletEnabled val="1"/>
                          </dgm:varLst>
                          <dgm:alg type="sp"/>
                          <dgm:shape xmlns:r="http://schemas.openxmlformats.org/officeDocument/2006/relationships" type="roundRect" r:blip="">
                            <dgm:adjLst>
                              <dgm:adj idx="1" val="0.1"/>
                            </dgm:adjLst>
                          </dgm:shape>
                          <dgm:presOf axis="ch desOrSelf" ptType="node node" st="3 1" cnt="1 0"/>
                          <dgm:constrLst/>
                          <dgm:ruleLst/>
                        </dgm:layoutNode>
                        <dgm:layoutNode name="FiveNodes_4">
                          <dgm:varLst>
                            <dgm:bulletEnabled val="1"/>
                          </dgm:varLst>
                          <dgm:alg type="sp"/>
                          <dgm:shape xmlns:r="http://schemas.openxmlformats.org/officeDocument/2006/relationships" type="roundRect" r:blip="">
                            <dgm:adjLst>
                              <dgm:adj idx="1" val="0.1"/>
                            </dgm:adjLst>
                          </dgm:shape>
                          <dgm:presOf axis="ch desOrSelf" ptType="node node" st="4 1" cnt="1 0"/>
                          <dgm:constrLst/>
                          <dgm:ruleLst/>
                        </dgm:layoutNode>
                        <dgm:layoutNode name="FiveNodes_5">
                          <dgm:varLst>
                            <dgm:bulletEnabled val="1"/>
                          </dgm:varLst>
                          <dgm:alg type="sp"/>
                          <dgm:shape xmlns:r="http://schemas.openxmlformats.org/officeDocument/2006/relationships" type="roundRect" r:blip="">
                            <dgm:adjLst>
                              <dgm:adj idx="1" val="0.1"/>
                            </dgm:adjLst>
                          </dgm:shape>
                          <dgm:presOf axis="ch desOrSelf" ptType="node node" st="5 1" cnt="1 0"/>
                          <dgm:constrLst/>
                          <dgm:ruleLst/>
                        </dgm:layoutNode>
                        <dgm:layoutNode name="FiveConn_1-2" styleLbl="fgAccFollowNode1">
                          <dgm:varLst>
                            <dgm:bulletEnabled val="1"/>
                          </dgm:varLst>
                          <dgm:alg type="tx"/>
                          <dgm:shape xmlns:r="http://schemas.openxmlformats.org/officeDocument/2006/relationships" type="downArrow" r:blip="">
                            <dgm:adjLst>
                              <dgm:adj idx="1" val="0.55"/>
                              <dgm:adj idx="2" val="0.45"/>
                            </dgm:adjLst>
                          </dgm:shape>
                          <dgm:presOf axis="ch" ptType="sibTrans" cnt="1"/>
                          <dgm:constrLst>
                            <dgm:constr type="lMarg" refType="primFontSz" fact="0.1"/>
                            <dgm:constr type="rMarg" refType="primFontSz" fact="0.1"/>
                            <dgm:constr type="tMarg" refType="primFontSz" fact="0.1"/>
                            <dgm:constr type="bMarg" refType="primFontSz" fact="0.1"/>
                          </dgm:constrLst>
                          <dgm:ruleLst>
                            <dgm:rule type="primFontSz" val="5" fact="NaN" max="NaN"/>
                          </dgm:ruleLst>
                        </dgm:layoutNode>
                        <dgm:layoutNode name="FiveConn_2-3" styleLbl="fgAccFollowNode1">
                          <dgm:varLst>
                            <dgm:bulletEnabled val="1"/>
                          </dgm:varLst>
                          <dgm:alg type="tx"/>
                          <dgm:shape xmlns:r="http://schemas.openxmlformats.org/officeDocument/2006/relationships" type="downArrow" r:blip="">
                            <dgm:adjLst>
                              <dgm:adj idx="1" val="0.55"/>
                              <dgm:adj idx="2" val="0.45"/>
                            </dgm:adjLst>
                          </dgm:shape>
                          <dgm:presOf axis="ch" ptType="sibTrans" st="2" cnt="1"/>
                          <dgm:constrLst>
                            <dgm:constr type="lMarg" refType="primFontSz" fact="0.1"/>
                            <dgm:constr type="rMarg" refType="primFontSz" fact="0.1"/>
                            <dgm:constr type="tMarg" refType="primFontSz" fact="0.1"/>
                            <dgm:constr type="bMarg" refType="primFontSz" fact="0.1"/>
                          </dgm:constrLst>
                          <dgm:ruleLst>
                            <dgm:rule type="primFontSz" val="5" fact="NaN" max="NaN"/>
                          </dgm:ruleLst>
                        </dgm:layoutNode>
                        <dgm:layoutNode name="FiveConn_3-4" styleLbl="fgAccFollowNode1">
                          <dgm:varLst>
                            <dgm:bulletEnabled val="1"/>
                          </dgm:varLst>
                          <dgm:alg type="tx"/>
                          <dgm:shape xmlns:r="http://schemas.openxmlformats.org/officeDocument/2006/relationships" type="downArrow" r:blip="">
                            <dgm:adjLst>
                              <dgm:adj idx="1" val="0.55"/>
                              <dgm:adj idx="2" val="0.45"/>
                            </dgm:adjLst>
                          </dgm:shape>
                          <dgm:presOf axis="ch" ptType="sibTrans" st="3" cnt="1"/>
                          <dgm:constrLst>
                            <dgm:constr type="lMarg" refType="primFontSz" fact="0.1"/>
                            <dgm:constr type="rMarg" refType="primFontSz" fact="0.1"/>
                            <dgm:constr type="tMarg" refType="primFontSz" fact="0.1"/>
                            <dgm:constr type="bMarg" refType="primFontSz" fact="0.1"/>
                          </dgm:constrLst>
                          <dgm:ruleLst>
                            <dgm:rule type="primFontSz" val="5" fact="NaN" max="NaN"/>
                          </dgm:ruleLst>
                        </dgm:layoutNode>
                        <dgm:layoutNode name="FiveConn_4-5" styleLbl="fgAccFollowNode1">
                          <dgm:varLst>
                            <dgm:bulletEnabled val="1"/>
                          </dgm:varLst>
                          <dgm:alg type="tx"/>
                          <dgm:shape xmlns:r="http://schemas.openxmlformats.org/officeDocument/2006/relationships" type="downArrow" r:blip="">
                            <dgm:adjLst>
                              <dgm:adj idx="1" val="0.55"/>
                              <dgm:adj idx="2" val="0.45"/>
                            </dgm:adjLst>
                          </dgm:shape>
                          <dgm:presOf axis="ch" ptType="sibTrans" st="4" cnt="1"/>
                          <dgm:constrLst>
                            <dgm:constr type="lMarg" refType="primFontSz" fact="0.1"/>
                            <dgm:constr type="rMarg" refType="primFontSz" fact="0.1"/>
                            <dgm:constr type="tMarg" refType="primFontSz" fact="0.1"/>
                            <dgm:constr type="bMarg" refType="primFontSz" fact="0.1"/>
                          </dgm:constrLst>
                          <dgm:ruleLst>
                            <dgm:rule type="primFontSz" val="5" fact="NaN" max="NaN"/>
                          </dgm:ruleLst>
                        </dgm:layoutNode>
                        <dgm:layoutNode name="FiveNodes_1_text">
                          <dgm:varLst>
                            <dgm:bulletEnabled val="1"/>
                          </dgm:varLst>
                          <dgm:alg type="tx">
                            <dgm:param type="parTxLTRAlign" val="l"/>
                            <dgm:param type="txAnchorVertCh" val="mid"/>
                          </dgm:alg>
                          <dgm:shape xmlns:r="http://schemas.openxmlformats.org/officeDocument/2006/relationships" type="roundRect" r:blip="" hideGeom="1">
                            <dgm:adjLst>
                              <dgm:adj idx="1" val="0.1"/>
                            </dgm:adjLst>
                          </dgm:shape>
                          <dgm:presOf axis="ch desOrSelf" ptType="node node" st="1 1" cnt="1 0"/>
                          <dgm:constrLst>
                            <dgm:constr type="lMarg" refType="primFontSz" fact="0.3"/>
                            <dgm:constr type="rMarg" refType="primFontSz" fact="0.3"/>
                            <dgm:constr type="tMarg" refType="primFontSz" fact="0.3"/>
                            <dgm:constr type="bMarg" refType="primFontSz" fact="0.3"/>
                          </dgm:constrLst>
                          <dgm:ruleLst>
                            <dgm:rule type="primFontSz" val="5" fact="NaN" max="NaN"/>
                          </dgm:ruleLst>
                        </dgm:layoutNode>
                        <dgm:layoutNode name="FiveNodes_2_text">
                          <dgm:varLst>
                            <dgm:bulletEnabled val="1"/>
                          </dgm:varLst>
                          <dgm:alg type="tx">
                            <dgm:param type="parTxLTRAlign" val="l"/>
                            <dgm:param type="txAnchorVertCh" val="mid"/>
                          </dgm:alg>
                          <dgm:shape xmlns:r="http://schemas.openxmlformats.org/officeDocument/2006/relationships" type="roundRect" r:blip="" hideGeom="1">
                            <dgm:adjLst>
                              <dgm:adj idx="1" val="0.1"/>
                            </dgm:adjLst>
                          </dgm:shape>
                          <dgm:presOf axis="ch desOrSelf" ptType="node node" st="2 1" cnt="1 0"/>
                          <dgm:constrLst>
                            <dgm:constr type="lMarg" refType="primFontSz" fact="0.3"/>
                            <dgm:constr type="rMarg" refType="primFontSz" fact="0.3"/>
                            <dgm:constr type="tMarg" refType="primFontSz" fact="0.3"/>
                            <dgm:constr type="bMarg" refType="primFontSz" fact="0.3"/>
                          </dgm:constrLst>
                          <dgm:ruleLst>
                            <dgm:rule type="primFontSz" val="5" fact="NaN" max="NaN"/>
                          </dgm:ruleLst>
                        </dgm:layoutNode>
                        <dgm:layoutNode name="FiveNodes_3_text">
                          <dgm:varLst>
                            <dgm:bulletEnabled val="1"/>
                          </dgm:varLst>
                          <dgm:alg type="tx">
                            <dgm:param type="parTxLTRAlign" val="l"/>
                            <dgm:param type="txAnchorVertCh" val="mid"/>
                          </dgm:alg>
                          <dgm:shape xmlns:r="http://schemas.openxmlformats.org/officeDocument/2006/relationships" type="roundRect" r:blip="" hideGeom="1">
                            <dgm:adjLst>
                              <dgm:adj idx="1" val="0.1"/>
                            </dgm:adjLst>
                          </dgm:shape>
                          <dgm:presOf axis="ch desOrSelf" ptType="node node" st="3 1" cnt="1 0"/>
                          <dgm:constrLst>
                            <dgm:constr type="lMarg" refType="primFontSz" fact="0.3"/>
                            <dgm:constr type="rMarg" refType="primFontSz" fact="0.3"/>
                            <dgm:constr type="tMarg" refType="primFontSz" fact="0.3"/>
                            <dgm:constr type="bMarg" refType="primFontSz" fact="0.3"/>
                          </dgm:constrLst>
                          <dgm:ruleLst>
                            <dgm:rule type="primFontSz" val="5" fact="NaN" max="NaN"/>
                          </dgm:ruleLst>
                        </dgm:layoutNode>
                        <dgm:layoutNode name="FiveNodes_4_text">
                          <dgm:varLst>
                            <dgm:bulletEnabled val="1"/>
                          </dgm:varLst>
                          <dgm:alg type="tx">
                            <dgm:param type="parTxLTRAlign" val="l"/>
                            <dgm:param type="txAnchorVertCh" val="mid"/>
                          </dgm:alg>
                          <dgm:shape xmlns:r="http://schemas.openxmlformats.org/officeDocument/2006/relationships" type="roundRect" r:blip="" hideGeom="1">
                            <dgm:adjLst>
                              <dgm:adj idx="1" val="0.1"/>
                            </dgm:adjLst>
                          </dgm:shape>
                          <dgm:presOf axis="ch desOrSelf" ptType="node node" st="4 1" cnt="1 0"/>
                          <dgm:constrLst>
                            <dgm:constr type="lMarg" refType="primFontSz" fact="0.3"/>
                            <dgm:constr type="rMarg" refType="primFontSz" fact="0.3"/>
                            <dgm:constr type="tMarg" refType="primFontSz" fact="0.3"/>
                            <dgm:constr type="bMarg" refType="primFontSz" fact="0.3"/>
                          </dgm:constrLst>
                          <dgm:ruleLst>
                            <dgm:rule type="primFontSz" val="5" fact="NaN" max="NaN"/>
                          </dgm:ruleLst>
                        </dgm:layoutNode>
                        <dgm:layoutNode name="FiveNodes_5_text">
                          <dgm:varLst>
                            <dgm:bulletEnabled val="1"/>
                          </dgm:varLst>
                          <dgm:alg type="tx">
                            <dgm:param type="parTxLTRAlign" val="l"/>
                            <dgm:param type="txAnchorVertCh" val="mid"/>
                          </dgm:alg>
                          <dgm:shape xmlns:r="http://schemas.openxmlformats.org/officeDocument/2006/relationships" type="roundRect" r:blip="" hideGeom="1">
                            <dgm:adjLst>
                              <dgm:adj idx="1" val="0.1"/>
                            </dgm:adjLst>
                          </dgm:shape>
                          <dgm:presOf axis="ch desOrSelf" ptType="node node" st="5 1" cnt="1 0"/>
                          <dgm:constrLst>
                            <dgm:constr type="lMarg" refType="primFontSz" fact="0.3"/>
                            <dgm:constr type="rMarg" refType="primFontSz" fact="0.3"/>
                            <dgm:constr type="tMarg" refType="primFontSz" fact="0.3"/>
                            <dgm:constr type="bMarg" refType="primFontSz" fact="0.3"/>
                          </dgm:constrLst>
                          <dgm:ruleLst>
                            <dgm:rule type="primFontSz" val="5" fact="NaN" max="NaN"/>
                          </dgm:ruleLst>
                        </dgm:layoutNode>
                      </dgm:if>
                      <dgm:else name="Name17"/>
                    </dgm:choose>
                  </dgm:else>
                </dgm:choose>
              </dgm:else>
            </dgm:choose>
          </dgm:else>
        </dgm:choose>
      </dgm:else>
    </dgm:choose>
  </dgm:layoutNode>
</dgm:layoutDef>
</file>

<file path=ppt/diagrams/quickStyle1.xml><?xml version="1.0" encoding="utf-8"?>
<dgm:styleDef xmlns:dgm="http://schemas.openxmlformats.org/drawingml/2006/diagram" xmlns:a="http://schemas.openxmlformats.org/drawingml/2006/main" uniqueId="urn:microsoft.com/office/officeart/2005/8/quickstyle/simple1">
  <dgm:title val=""/>
  <dgm:desc val=""/>
  <dgm:catLst>
    <dgm:cat type="simple" pri="10100"/>
  </dgm:catLst>
  <dgm:scene3d>
    <a:camera prst="orthographicFront"/>
    <a:lightRig rig="threePt" dir="t"/>
  </dgm:scene3d>
  <dgm:styleLbl name="node0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ln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venn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tx1"/>
      </a:fontRef>
    </dgm:style>
  </dgm:styleLbl>
  <dgm:styleLbl name="align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node2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node3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node4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fgImgPlac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lignImgPlac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ImgPlac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ibTrans2D1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fgSibTrans2D1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bgSibTrans2D1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sibTrans1D1">
    <dgm:scene3d>
      <a:camera prst="orthographicFront"/>
      <a:lightRig rig="threePt" dir="t"/>
    </dgm:scene3d>
    <dgm:sp3d/>
    <dgm:txPr/>
    <dgm:style>
      <a:lnRef idx="1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callout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sst0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asst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asst2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asst3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asst4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2D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2D2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2D3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2D4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1D1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parChTrans1D2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parChTrans1D3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parChTrans1D4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f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conF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lign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trAlignAcc1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olidF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olidAlign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olidB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Follow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lignAccFollow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AccFollow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0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2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3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4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Shp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dkBgShp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trBgShp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Shp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revTx">
    <dgm:scene3d>
      <a:camera prst="orthographicFront"/>
      <a:lightRig rig="threePt" dir="t"/>
    </dgm:scene3d>
    <dgm:sp3d/>
    <dgm:txPr/>
    <dgm:style>
      <a:lnRef idx="0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</dgm:styleDef>
</file>

<file path=ppt/diagrams/quickStyle2.xml><?xml version="1.0" encoding="utf-8"?>
<dgm:styleDef xmlns:dgm="http://schemas.openxmlformats.org/drawingml/2006/diagram" xmlns:a="http://schemas.openxmlformats.org/drawingml/2006/main" uniqueId="urn:microsoft.com/office/officeart/2005/8/quickstyle/simple1">
  <dgm:title val=""/>
  <dgm:desc val=""/>
  <dgm:catLst>
    <dgm:cat type="simple" pri="10100"/>
  </dgm:catLst>
  <dgm:scene3d>
    <a:camera prst="orthographicFront"/>
    <a:lightRig rig="threePt" dir="t"/>
  </dgm:scene3d>
  <dgm:styleLbl name="node0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ln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venn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tx1"/>
      </a:fontRef>
    </dgm:style>
  </dgm:styleLbl>
  <dgm:styleLbl name="align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node2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node3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node4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fgImgPlac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lignImgPlac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ImgPlac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ibTrans2D1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fgSibTrans2D1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bgSibTrans2D1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sibTrans1D1">
    <dgm:scene3d>
      <a:camera prst="orthographicFront"/>
      <a:lightRig rig="threePt" dir="t"/>
    </dgm:scene3d>
    <dgm:sp3d/>
    <dgm:txPr/>
    <dgm:style>
      <a:lnRef idx="1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callout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sst0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asst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asst2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asst3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asst4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2D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2D2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2D3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2D4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1D1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parChTrans1D2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parChTrans1D3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parChTrans1D4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f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conF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lign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trAlignAcc1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olidF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olidAlign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olidB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Follow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lignAccFollow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AccFollow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0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2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3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4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Shp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dkBgShp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trBgShp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Shp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revTx">
    <dgm:scene3d>
      <a:camera prst="orthographicFront"/>
      <a:lightRig rig="threePt" dir="t"/>
    </dgm:scene3d>
    <dgm:sp3d/>
    <dgm:txPr/>
    <dgm:style>
      <a:lnRef idx="0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</dgm:styleDef>
</file>

<file path=ppt/diagrams/quickStyle3.xml><?xml version="1.0" encoding="utf-8"?>
<dgm:styleDef xmlns:dgm="http://schemas.openxmlformats.org/drawingml/2006/diagram" xmlns:a="http://schemas.openxmlformats.org/drawingml/2006/main" uniqueId="urn:microsoft.com/office/officeart/2005/8/quickstyle/simple1">
  <dgm:title val=""/>
  <dgm:desc val=""/>
  <dgm:catLst>
    <dgm:cat type="simple" pri="10100"/>
  </dgm:catLst>
  <dgm:scene3d>
    <a:camera prst="orthographicFront"/>
    <a:lightRig rig="threePt" dir="t"/>
  </dgm:scene3d>
  <dgm:styleLbl name="node0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ln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venn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tx1"/>
      </a:fontRef>
    </dgm:style>
  </dgm:styleLbl>
  <dgm:styleLbl name="align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node2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node3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node4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fgImgPlac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lignImgPlac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ImgPlac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ibTrans2D1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fgSibTrans2D1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bgSibTrans2D1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sibTrans1D1">
    <dgm:scene3d>
      <a:camera prst="orthographicFront"/>
      <a:lightRig rig="threePt" dir="t"/>
    </dgm:scene3d>
    <dgm:sp3d/>
    <dgm:txPr/>
    <dgm:style>
      <a:lnRef idx="1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callout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sst0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asst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asst2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asst3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asst4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2D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2D2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2D3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2D4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1D1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parChTrans1D2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parChTrans1D3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parChTrans1D4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f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conF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lign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trAlignAcc1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olidF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olidAlign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olidB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Follow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lignAccFollow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AccFollow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0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2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3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4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Shp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dkBgShp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trBgShp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Shp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revTx">
    <dgm:scene3d>
      <a:camera prst="orthographicFront"/>
      <a:lightRig rig="threePt" dir="t"/>
    </dgm:scene3d>
    <dgm:sp3d/>
    <dgm:txPr/>
    <dgm:style>
      <a:lnRef idx="0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</dgm:styleDef>
</file>

<file path=ppt/handoutMasters/_rels/handoutMaster1.xml.rels><?xml version="1.0" encoding="UTF-8" standalone="yes"?>
<Relationships xmlns="http://schemas.openxmlformats.org/package/2006/relationships"><Relationship Id="rId1" Type="http://schemas.openxmlformats.org/officeDocument/2006/relationships/theme" Target="../theme/theme2.xml"/></Relationships>
</file>

<file path=ppt/handoutMasters/handoutMaster1.xml><?xml version="1.0" encoding="utf-8"?>
<p:handout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Header Placeholder 1"/>
          <p:cNvSpPr>
            <a:spLocks noGrp="1"/>
          </p:cNvSpPr>
          <p:nvPr>
            <p:ph type="hdr" sz="quarter"/>
          </p:nvPr>
        </p:nvSpPr>
        <p:spPr>
          <a:xfrm>
            <a:off x="0" y="0"/>
            <a:ext cx="3078163" cy="469900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l" fontAlgn="auto">
              <a:spcBef>
                <a:spcPts val="0"/>
              </a:spcBef>
              <a:spcAft>
                <a:spcPts val="0"/>
              </a:spcAft>
              <a:defRPr sz="1200">
                <a:latin typeface="+mn-lt"/>
                <a:cs typeface="+mn-cs"/>
              </a:defRPr>
            </a:lvl1pPr>
          </a:lstStyle>
          <a:p>
            <a:pPr>
              <a:defRPr/>
            </a:pPr>
            <a:endParaRPr lang="en-US"/>
          </a:p>
        </p:txBody>
      </p:sp>
      <p:sp>
        <p:nvSpPr>
          <p:cNvPr id="3" name="Date Placeholder 2"/>
          <p:cNvSpPr>
            <a:spLocks noGrp="1"/>
          </p:cNvSpPr>
          <p:nvPr>
            <p:ph type="dt" sz="quarter" idx="1"/>
          </p:nvPr>
        </p:nvSpPr>
        <p:spPr>
          <a:xfrm>
            <a:off x="4022725" y="0"/>
            <a:ext cx="3078163" cy="469900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r" fontAlgn="auto">
              <a:spcBef>
                <a:spcPts val="0"/>
              </a:spcBef>
              <a:spcAft>
                <a:spcPts val="0"/>
              </a:spcAft>
              <a:defRPr sz="1200">
                <a:latin typeface="+mn-lt"/>
                <a:cs typeface="+mn-cs"/>
              </a:defRPr>
            </a:lvl1pPr>
          </a:lstStyle>
          <a:p>
            <a:pPr>
              <a:defRPr/>
            </a:pPr>
            <a:fld id="{94174C61-A82F-4C8D-93BB-0A226653A762}" type="datetimeFigureOut">
              <a:rPr lang="en-US"/>
              <a:pPr>
                <a:defRPr/>
              </a:pPr>
              <a:t>11/10/2012</a:t>
            </a:fld>
            <a:endParaRPr lang="en-US"/>
          </a:p>
        </p:txBody>
      </p:sp>
      <p:sp>
        <p:nvSpPr>
          <p:cNvPr id="4" name="Footer Placeholder 3"/>
          <p:cNvSpPr>
            <a:spLocks noGrp="1"/>
          </p:cNvSpPr>
          <p:nvPr>
            <p:ph type="ftr" sz="quarter" idx="2"/>
          </p:nvPr>
        </p:nvSpPr>
        <p:spPr>
          <a:xfrm>
            <a:off x="0" y="8916988"/>
            <a:ext cx="3078163" cy="469900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l" fontAlgn="auto">
              <a:spcBef>
                <a:spcPts val="0"/>
              </a:spcBef>
              <a:spcAft>
                <a:spcPts val="0"/>
              </a:spcAft>
              <a:defRPr sz="1200">
                <a:latin typeface="+mn-lt"/>
                <a:cs typeface="+mn-cs"/>
              </a:defRPr>
            </a:lvl1pPr>
          </a:lstStyle>
          <a:p>
            <a:pPr>
              <a:defRPr/>
            </a:pPr>
            <a:endParaRPr lang="en-US"/>
          </a:p>
        </p:txBody>
      </p:sp>
      <p:sp>
        <p:nvSpPr>
          <p:cNvPr id="5" name="Slide Number Placeholder 4"/>
          <p:cNvSpPr>
            <a:spLocks noGrp="1"/>
          </p:cNvSpPr>
          <p:nvPr>
            <p:ph type="sldNum" sz="quarter" idx="3"/>
          </p:nvPr>
        </p:nvSpPr>
        <p:spPr>
          <a:xfrm>
            <a:off x="4022725" y="8916988"/>
            <a:ext cx="3078163" cy="469900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r" fontAlgn="auto">
              <a:spcBef>
                <a:spcPts val="0"/>
              </a:spcBef>
              <a:spcAft>
                <a:spcPts val="0"/>
              </a:spcAft>
              <a:defRPr sz="1200">
                <a:latin typeface="+mn-lt"/>
                <a:cs typeface="+mn-cs"/>
              </a:defRPr>
            </a:lvl1pPr>
          </a:lstStyle>
          <a:p>
            <a:pPr>
              <a:defRPr/>
            </a:pPr>
            <a:fld id="{E1D51FD6-5932-4756-A563-65365BFA6C8B}" type="slidenum">
              <a:rPr lang="en-US"/>
              <a:pPr>
                <a:defRPr/>
              </a:pPr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601233820"/>
      </p:ext>
    </p:extLst>
  </p:cSld>
  <p:clrMap bg1="lt1" tx1="dk1" bg2="lt2" tx2="dk2" accent1="accent1" accent2="accent2" accent3="accent3" accent4="accent4" accent5="accent5" accent6="accent6" hlink="hlink" folHlink="folHlink"/>
</p:handoutMaster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Title Slid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ctrTitle"/>
          </p:nvPr>
        </p:nvSpPr>
        <p:spPr>
          <a:xfrm>
            <a:off x="685800" y="2130425"/>
            <a:ext cx="7772400" cy="1470025"/>
          </a:xfrm>
        </p:spPr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Subtitle 2"/>
          <p:cNvSpPr>
            <a:spLocks noGrp="1"/>
          </p:cNvSpPr>
          <p:nvPr>
            <p:ph type="subTitle" idx="1"/>
          </p:nvPr>
        </p:nvSpPr>
        <p:spPr>
          <a:xfrm>
            <a:off x="1371600" y="3886200"/>
            <a:ext cx="6400800" cy="1752600"/>
          </a:xfrm>
        </p:spPr>
        <p:txBody>
          <a:bodyPr/>
          <a:lstStyle>
            <a:lvl1pPr marL="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1pPr>
            <a:lvl2pPr marL="457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2pPr>
            <a:lvl3pPr marL="914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3pPr>
            <a:lvl4pPr marL="1371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4pPr>
            <a:lvl5pPr marL="18288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5pPr>
            <a:lvl6pPr marL="22860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6pPr>
            <a:lvl7pPr marL="2743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7pPr>
            <a:lvl8pPr marL="3200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8pPr>
            <a:lvl9pPr marL="3657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r>
              <a:rPr lang="en-US" smtClean="0"/>
              <a:t>Click to edit Master subtitle style</a:t>
            </a:r>
            <a:endParaRPr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fld id="{A4C92CC5-0BE3-485F-8209-D1ED47010265}" type="datetimeFigureOut">
              <a:rPr lang="en-US"/>
              <a:pPr>
                <a:defRPr/>
              </a:pPr>
              <a:t>11/10/2012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fld id="{D8BF0B85-4197-4082-827B-429EFCCC9258}" type="slidenum">
              <a:rPr lang="en-US"/>
              <a:pPr>
                <a:defRPr/>
              </a:pPr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965646233"/>
      </p:ext>
    </p:extLst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Title and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fld id="{5F9FDB94-C2E7-4F77-B9EE-B2BD3F034F59}" type="datetimeFigureOut">
              <a:rPr lang="en-US"/>
              <a:pPr>
                <a:defRPr/>
              </a:pPr>
              <a:t>11/10/2012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fld id="{EEE43BC4-81F5-434A-BDD2-9133164D3C67}" type="slidenum">
              <a:rPr lang="en-US"/>
              <a:pPr>
                <a:defRPr/>
              </a:pPr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210871576"/>
      </p:ext>
    </p:extLst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Section Header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722313" y="4406900"/>
            <a:ext cx="7772400" cy="1362075"/>
          </a:xfrm>
        </p:spPr>
        <p:txBody>
          <a:bodyPr anchor="t"/>
          <a:lstStyle>
            <a:lvl1pPr algn="l">
              <a:defRPr sz="4000" b="1" cap="all"/>
            </a:lvl1pPr>
          </a:lstStyle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722313" y="2906713"/>
            <a:ext cx="7772400" cy="1500187"/>
          </a:xfrm>
        </p:spPr>
        <p:txBody>
          <a:bodyPr anchor="b"/>
          <a:lstStyle>
            <a:lvl1pPr marL="0" indent="0">
              <a:buNone/>
              <a:defRPr sz="2000">
                <a:solidFill>
                  <a:schemeClr val="tx1">
                    <a:tint val="75000"/>
                  </a:schemeClr>
                </a:solidFill>
              </a:defRPr>
            </a:lvl1pPr>
            <a:lvl2pPr marL="4572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fld id="{C67C1020-18FB-460D-BD06-453B0B0BF68A}" type="datetimeFigureOut">
              <a:rPr lang="en-US"/>
              <a:pPr>
                <a:defRPr/>
              </a:pPr>
              <a:t>11/10/2012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fld id="{36B8D872-E54C-4B90-9940-6193FA05768C}" type="slidenum">
              <a:rPr lang="en-US"/>
              <a:pPr>
                <a:defRPr/>
              </a:pPr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591543773"/>
      </p:ext>
    </p:extLst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Two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Content Placeholder 2"/>
          <p:cNvSpPr>
            <a:spLocks noGrp="1"/>
          </p:cNvSpPr>
          <p:nvPr>
            <p:ph sz="half" idx="1"/>
          </p:nvPr>
        </p:nvSpPr>
        <p:spPr>
          <a:xfrm>
            <a:off x="457200" y="1600200"/>
            <a:ext cx="4038600" cy="4525963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4648200" y="1600200"/>
            <a:ext cx="4038600" cy="4525963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5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fld id="{552FDB02-5035-488D-80D2-E03640CA62C9}" type="datetimeFigureOut">
              <a:rPr lang="en-US"/>
              <a:pPr>
                <a:defRPr/>
              </a:pPr>
              <a:t>11/10/2012</a:t>
            </a:fld>
            <a:endParaRPr lang="en-US"/>
          </a:p>
        </p:txBody>
      </p:sp>
      <p:sp>
        <p:nvSpPr>
          <p:cNvPr id="6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en-US"/>
          </a:p>
        </p:txBody>
      </p:sp>
      <p:sp>
        <p:nvSpPr>
          <p:cNvPr id="7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fld id="{0A67C498-F7AD-42CD-AD6A-D5C84987C093}" type="slidenum">
              <a:rPr lang="en-US"/>
              <a:pPr>
                <a:defRPr/>
              </a:pPr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517201542"/>
      </p:ext>
    </p:extLst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Comparis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>
            <a:lvl1pPr>
              <a:defRPr/>
            </a:lvl1pPr>
          </a:lstStyle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457200" y="1535113"/>
            <a:ext cx="4040188" cy="63976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457200" y="2174875"/>
            <a:ext cx="4040188" cy="3951288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5" name="Text Placeholder 4"/>
          <p:cNvSpPr>
            <a:spLocks noGrp="1"/>
          </p:cNvSpPr>
          <p:nvPr>
            <p:ph type="body" sz="quarter" idx="3"/>
          </p:nvPr>
        </p:nvSpPr>
        <p:spPr>
          <a:xfrm>
            <a:off x="4645025" y="1535113"/>
            <a:ext cx="4041775" cy="63976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6" name="Content Placeholder 5"/>
          <p:cNvSpPr>
            <a:spLocks noGrp="1"/>
          </p:cNvSpPr>
          <p:nvPr>
            <p:ph sz="quarter" idx="4"/>
          </p:nvPr>
        </p:nvSpPr>
        <p:spPr>
          <a:xfrm>
            <a:off x="4645025" y="2174875"/>
            <a:ext cx="4041775" cy="3951288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7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fld id="{5D78A42C-280F-4021-B5F8-FC535C0ACA0E}" type="datetimeFigureOut">
              <a:rPr lang="en-US"/>
              <a:pPr>
                <a:defRPr/>
              </a:pPr>
              <a:t>11/10/2012</a:t>
            </a:fld>
            <a:endParaRPr lang="en-US"/>
          </a:p>
        </p:txBody>
      </p:sp>
      <p:sp>
        <p:nvSpPr>
          <p:cNvPr id="8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en-US"/>
          </a:p>
        </p:txBody>
      </p:sp>
      <p:sp>
        <p:nvSpPr>
          <p:cNvPr id="9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fld id="{16E3800B-8B98-405A-8918-7E6F8217E1DF}" type="slidenum">
              <a:rPr lang="en-US"/>
              <a:pPr>
                <a:defRPr/>
              </a:pPr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633225856"/>
      </p:ext>
    </p:extLst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Title Only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fld id="{E28AAE14-2F46-490B-87A8-2ECFA64A9AFC}" type="datetimeFigureOut">
              <a:rPr lang="en-US"/>
              <a:pPr>
                <a:defRPr/>
              </a:pPr>
              <a:t>11/10/2012</a:t>
            </a:fld>
            <a:endParaRPr lang="en-US"/>
          </a:p>
        </p:txBody>
      </p:sp>
      <p:sp>
        <p:nvSpPr>
          <p:cNvPr id="4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en-US"/>
          </a:p>
        </p:txBody>
      </p:sp>
      <p:sp>
        <p:nvSpPr>
          <p:cNvPr id="5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fld id="{1F669BE4-91ED-4D1D-80D0-A52C564A5DFF}" type="slidenum">
              <a:rPr lang="en-US"/>
              <a:pPr>
                <a:defRPr/>
              </a:pPr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566157094"/>
      </p:ext>
    </p:extLst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Blank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fld id="{E7C4B740-1EAC-4F03-A1C7-CD9913853206}" type="datetimeFigureOut">
              <a:rPr lang="en-US"/>
              <a:pPr>
                <a:defRPr/>
              </a:pPr>
              <a:t>11/10/2012</a:t>
            </a:fld>
            <a:endParaRPr lang="en-US"/>
          </a:p>
        </p:txBody>
      </p:sp>
      <p:sp>
        <p:nvSpPr>
          <p:cNvPr id="3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en-US"/>
          </a:p>
        </p:txBody>
      </p:sp>
      <p:sp>
        <p:nvSpPr>
          <p:cNvPr id="4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fld id="{82EFD37E-45E7-4C54-BF6A-5E68B1753E7F}" type="slidenum">
              <a:rPr lang="en-US"/>
              <a:pPr>
                <a:defRPr/>
              </a:pPr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43668899"/>
      </p:ext>
    </p:extLst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Content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457200" y="273050"/>
            <a:ext cx="3008313" cy="1162050"/>
          </a:xfrm>
        </p:spPr>
        <p:txBody>
          <a:bodyPr anchor="b"/>
          <a:lstStyle>
            <a:lvl1pPr algn="l">
              <a:defRPr sz="2000" b="1"/>
            </a:lvl1pPr>
          </a:lstStyle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3575050" y="273050"/>
            <a:ext cx="5111750" cy="5853113"/>
          </a:xfrm>
        </p:spPr>
        <p:txBody>
          <a:bodyPr/>
          <a:lstStyle>
            <a:lvl1pPr>
              <a:defRPr sz="3200"/>
            </a:lvl1pPr>
            <a:lvl2pPr>
              <a:defRPr sz="2800"/>
            </a:lvl2pPr>
            <a:lvl3pPr>
              <a:defRPr sz="2400"/>
            </a:lvl3pPr>
            <a:lvl4pPr>
              <a:defRPr sz="2000"/>
            </a:lvl4pPr>
            <a:lvl5pPr>
              <a:defRPr sz="2000"/>
            </a:lvl5pPr>
            <a:lvl6pPr>
              <a:defRPr sz="2000"/>
            </a:lvl6pPr>
            <a:lvl7pPr>
              <a:defRPr sz="2000"/>
            </a:lvl7pPr>
            <a:lvl8pPr>
              <a:defRPr sz="2000"/>
            </a:lvl8pPr>
            <a:lvl9pPr>
              <a:defRPr sz="20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457200" y="1435100"/>
            <a:ext cx="3008313" cy="4691063"/>
          </a:xfr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5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fld id="{CEC53696-5DB6-4989-A34D-4F3B6DB42E28}" type="datetimeFigureOut">
              <a:rPr lang="en-US"/>
              <a:pPr>
                <a:defRPr/>
              </a:pPr>
              <a:t>11/10/2012</a:t>
            </a:fld>
            <a:endParaRPr lang="en-US"/>
          </a:p>
        </p:txBody>
      </p:sp>
      <p:sp>
        <p:nvSpPr>
          <p:cNvPr id="6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en-US"/>
          </a:p>
        </p:txBody>
      </p:sp>
      <p:sp>
        <p:nvSpPr>
          <p:cNvPr id="7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fld id="{C9BF2251-81E6-442C-81FE-80F542B450F4}" type="slidenum">
              <a:rPr lang="en-US"/>
              <a:pPr>
                <a:defRPr/>
              </a:pPr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727589120"/>
      </p:ext>
    </p:extLst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Picture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1792288" y="4800600"/>
            <a:ext cx="5486400" cy="566738"/>
          </a:xfrm>
        </p:spPr>
        <p:txBody>
          <a:bodyPr anchor="b"/>
          <a:lstStyle>
            <a:lvl1pPr algn="l">
              <a:defRPr sz="2000" b="1"/>
            </a:lvl1pPr>
          </a:lstStyle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Picture Placeholder 2"/>
          <p:cNvSpPr>
            <a:spLocks noGrp="1"/>
          </p:cNvSpPr>
          <p:nvPr>
            <p:ph type="pic" idx="1"/>
          </p:nvPr>
        </p:nvSpPr>
        <p:spPr>
          <a:xfrm>
            <a:off x="1792288" y="612775"/>
            <a:ext cx="5486400" cy="4114800"/>
          </a:xfrm>
        </p:spPr>
        <p:txBody>
          <a:bodyPr rtlCol="0">
            <a:normAutofit/>
          </a:bodyPr>
          <a:lstStyle>
            <a:lvl1pPr marL="0" indent="0">
              <a:buNone/>
              <a:defRPr sz="3200"/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pPr lvl="0"/>
            <a:endParaRPr lang="en-US" noProof="0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1792288" y="5367338"/>
            <a:ext cx="5486400" cy="804862"/>
          </a:xfr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5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fld id="{4544482F-D66A-43CF-947E-315DAEA8372D}" type="datetimeFigureOut">
              <a:rPr lang="en-US"/>
              <a:pPr>
                <a:defRPr/>
              </a:pPr>
              <a:t>11/10/2012</a:t>
            </a:fld>
            <a:endParaRPr lang="en-US"/>
          </a:p>
        </p:txBody>
      </p:sp>
      <p:sp>
        <p:nvSpPr>
          <p:cNvPr id="6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en-US"/>
          </a:p>
        </p:txBody>
      </p:sp>
      <p:sp>
        <p:nvSpPr>
          <p:cNvPr id="7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fld id="{925BA73E-94F2-459E-8198-BF485E75BDB9}" type="slidenum">
              <a:rPr lang="en-US"/>
              <a:pPr>
                <a:defRPr/>
              </a:pPr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201664436"/>
      </p:ext>
    </p:extLst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Title and Vertical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fld id="{46569A0C-042E-4FA4-A714-78BEC54D8496}" type="datetimeFigureOut">
              <a:rPr lang="en-US"/>
              <a:pPr>
                <a:defRPr/>
              </a:pPr>
              <a:t>11/10/2012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fld id="{2CB4EFBF-51DC-43FF-97F2-29E36A22E00C}" type="slidenum">
              <a:rPr lang="en-US"/>
              <a:pPr>
                <a:defRPr/>
              </a:pPr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297403498"/>
      </p:ext>
    </p:extLst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Vertical Title and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Vertical Title 1"/>
          <p:cNvSpPr>
            <a:spLocks noGrp="1"/>
          </p:cNvSpPr>
          <p:nvPr>
            <p:ph type="title" orient="vert"/>
          </p:nvPr>
        </p:nvSpPr>
        <p:spPr>
          <a:xfrm>
            <a:off x="6629400" y="274638"/>
            <a:ext cx="2057400" cy="5851525"/>
          </a:xfrm>
        </p:spPr>
        <p:txBody>
          <a:bodyPr vert="eaVert"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>
          <a:xfrm>
            <a:off x="457200" y="274638"/>
            <a:ext cx="6019800" cy="5851525"/>
          </a:xfrm>
        </p:spPr>
        <p:txBody>
          <a:bodyPr vert="eaVert"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fld id="{F4E14430-877F-4F69-801F-99CCBE1F2F7B}" type="datetimeFigureOut">
              <a:rPr lang="en-US"/>
              <a:pPr>
                <a:defRPr/>
              </a:pPr>
              <a:t>11/10/2012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fld id="{C427D444-033B-4E56-A89B-39810A73FA7A}" type="slidenum">
              <a:rPr lang="en-US"/>
              <a:pPr>
                <a:defRPr/>
              </a:pPr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848257606"/>
      </p:ext>
    </p:extLst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/><Relationship Id="rId3" Type="http://schemas.openxmlformats.org/officeDocument/2006/relationships/slideLayout" Target="../slideLayouts/slideLayout3.xml"/><Relationship Id="rId7" Type="http://schemas.openxmlformats.org/officeDocument/2006/relationships/slideLayout" Target="../slideLayouts/slideLayout7.xml"/><Relationship Id="rId12" Type="http://schemas.openxmlformats.org/officeDocument/2006/relationships/theme" Target="../theme/theme1.xml"/><Relationship Id="rId2" Type="http://schemas.openxmlformats.org/officeDocument/2006/relationships/slideLayout" Target="../slideLayouts/slideLayout2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11" Type="http://schemas.openxmlformats.org/officeDocument/2006/relationships/slideLayout" Target="../slideLayouts/slideLayout11.xml"/><Relationship Id="rId5" Type="http://schemas.openxmlformats.org/officeDocument/2006/relationships/slideLayout" Target="../slideLayouts/slideLayout5.xml"/><Relationship Id="rId10" Type="http://schemas.openxmlformats.org/officeDocument/2006/relationships/slideLayout" Target="../slideLayouts/slideLayout10.xml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Pr>
        <a:gradFill flip="none" rotWithShape="1">
          <a:gsLst>
            <a:gs pos="44000">
              <a:schemeClr val="bg1"/>
            </a:gs>
            <a:gs pos="64999">
              <a:srgbClr val="F0EBD5"/>
            </a:gs>
            <a:gs pos="100000">
              <a:srgbClr val="D1C39F"/>
            </a:gs>
          </a:gsLst>
          <a:lin ang="16200000" scaled="1"/>
          <a:tileRect/>
        </a:gra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26" name="Title Placeholder 1"/>
          <p:cNvSpPr>
            <a:spLocks noGrp="1"/>
          </p:cNvSpPr>
          <p:nvPr>
            <p:ph type="title"/>
          </p:nvPr>
        </p:nvSpPr>
        <p:spPr bwMode="auto">
          <a:xfrm>
            <a:off x="457200" y="274638"/>
            <a:ext cx="8229600" cy="114300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vert="horz" wrap="square" lIns="91440" tIns="45720" rIns="91440" bIns="45720" numCol="1" anchor="ctr" anchorCtr="0" compatLnSpc="1">
            <a:prstTxWarp prst="textNoShape">
              <a:avLst/>
            </a:prstTxWarp>
          </a:bodyPr>
          <a:lstStyle/>
          <a:p>
            <a:pPr lvl="0"/>
            <a:r>
              <a:rPr lang="en-US" smtClean="0"/>
              <a:t>Click to edit Master title style</a:t>
            </a:r>
          </a:p>
        </p:txBody>
      </p:sp>
      <p:sp>
        <p:nvSpPr>
          <p:cNvPr id="1027" name="Text Placeholder 2"/>
          <p:cNvSpPr>
            <a:spLocks noGrp="1"/>
          </p:cNvSpPr>
          <p:nvPr>
            <p:ph type="body" idx="1"/>
          </p:nvPr>
        </p:nvSpPr>
        <p:spPr bwMode="auto">
          <a:xfrm>
            <a:off x="457200" y="1600200"/>
            <a:ext cx="8229600" cy="4525963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2"/>
          </p:nvPr>
        </p:nvSpPr>
        <p:spPr>
          <a:xfrm>
            <a:off x="457200" y="6356350"/>
            <a:ext cx="2133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 fontAlgn="auto">
              <a:spcBef>
                <a:spcPts val="0"/>
              </a:spcBef>
              <a:spcAft>
                <a:spcPts val="0"/>
              </a:spcAft>
              <a:defRPr sz="1200">
                <a:solidFill>
                  <a:schemeClr val="tx1">
                    <a:tint val="75000"/>
                  </a:schemeClr>
                </a:solidFill>
                <a:latin typeface="+mn-lt"/>
                <a:cs typeface="+mn-cs"/>
              </a:defRPr>
            </a:lvl1pPr>
          </a:lstStyle>
          <a:p>
            <a:pPr>
              <a:defRPr/>
            </a:pPr>
            <a:fld id="{F6655627-4A4F-4303-B52E-B2C0B7A1B443}" type="datetimeFigureOut">
              <a:rPr lang="en-US"/>
              <a:pPr>
                <a:defRPr/>
              </a:pPr>
              <a:t>11/10/2012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3"/>
          </p:nvPr>
        </p:nvSpPr>
        <p:spPr>
          <a:xfrm>
            <a:off x="3124200" y="6356350"/>
            <a:ext cx="2895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ctr" fontAlgn="auto">
              <a:spcBef>
                <a:spcPts val="0"/>
              </a:spcBef>
              <a:spcAft>
                <a:spcPts val="0"/>
              </a:spcAft>
              <a:defRPr sz="1200">
                <a:solidFill>
                  <a:schemeClr val="tx1">
                    <a:tint val="75000"/>
                  </a:schemeClr>
                </a:solidFill>
                <a:latin typeface="+mn-lt"/>
                <a:cs typeface="+mn-cs"/>
              </a:defRPr>
            </a:lvl1pPr>
          </a:lstStyle>
          <a:p>
            <a:pPr>
              <a:defRPr/>
            </a:pPr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4"/>
          </p:nvPr>
        </p:nvSpPr>
        <p:spPr>
          <a:xfrm>
            <a:off x="6553200" y="6356350"/>
            <a:ext cx="2133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 fontAlgn="auto">
              <a:spcBef>
                <a:spcPts val="0"/>
              </a:spcBef>
              <a:spcAft>
                <a:spcPts val="0"/>
              </a:spcAft>
              <a:defRPr sz="1200">
                <a:solidFill>
                  <a:schemeClr val="tx1">
                    <a:tint val="75000"/>
                  </a:schemeClr>
                </a:solidFill>
                <a:latin typeface="+mn-lt"/>
                <a:cs typeface="+mn-cs"/>
              </a:defRPr>
            </a:lvl1pPr>
          </a:lstStyle>
          <a:p>
            <a:pPr>
              <a:defRPr/>
            </a:pPr>
            <a:fld id="{694EC8D3-D8FC-4175-908E-F4E801B63673}" type="slidenum">
              <a:rPr lang="en-US"/>
              <a:pPr>
                <a:defRPr/>
              </a:pPr>
              <a:t>‹#›</a:t>
            </a:fld>
            <a:endParaRPr lang="en-US"/>
          </a:p>
        </p:txBody>
      </p:sp>
    </p:spTree>
  </p:cSld>
  <p:clrMap bg1="lt1" tx1="dk1" bg2="lt2" tx2="dk2" accent1="accent1" accent2="accent2" accent3="accent3" accent4="accent4" accent5="accent5" accent6="accent6" hlink="hlink" folHlink="folHlink"/>
  <p:sldLayoutIdLst>
    <p:sldLayoutId id="2147483649" r:id="rId1"/>
    <p:sldLayoutId id="2147483650" r:id="rId2"/>
    <p:sldLayoutId id="2147483651" r:id="rId3"/>
    <p:sldLayoutId id="2147483652" r:id="rId4"/>
    <p:sldLayoutId id="2147483653" r:id="rId5"/>
    <p:sldLayoutId id="2147483654" r:id="rId6"/>
    <p:sldLayoutId id="2147483655" r:id="rId7"/>
    <p:sldLayoutId id="2147483656" r:id="rId8"/>
    <p:sldLayoutId id="2147483657" r:id="rId9"/>
    <p:sldLayoutId id="2147483658" r:id="rId10"/>
    <p:sldLayoutId id="2147483659" r:id="rId11"/>
  </p:sldLayoutIdLst>
  <p:txStyles>
    <p:titleStyle>
      <a:lvl1pPr algn="ctr" rtl="0" eaLnBrk="0" fontAlgn="base" hangingPunct="0">
        <a:spcBef>
          <a:spcPct val="0"/>
        </a:spcBef>
        <a:spcAft>
          <a:spcPct val="0"/>
        </a:spcAft>
        <a:defRPr sz="4400" kern="1200">
          <a:solidFill>
            <a:schemeClr val="tx1"/>
          </a:solidFill>
          <a:latin typeface="+mj-lt"/>
          <a:ea typeface="+mj-ea"/>
          <a:cs typeface="+mj-cs"/>
        </a:defRPr>
      </a:lvl1pPr>
      <a:lvl2pPr algn="ctr" rtl="0" eaLnBrk="0" fontAlgn="base" hangingPunct="0">
        <a:spcBef>
          <a:spcPct val="0"/>
        </a:spcBef>
        <a:spcAft>
          <a:spcPct val="0"/>
        </a:spcAft>
        <a:defRPr sz="4400">
          <a:solidFill>
            <a:schemeClr val="tx1"/>
          </a:solidFill>
          <a:latin typeface="Calibri" pitchFamily="34" charset="0"/>
        </a:defRPr>
      </a:lvl2pPr>
      <a:lvl3pPr algn="ctr" rtl="0" eaLnBrk="0" fontAlgn="base" hangingPunct="0">
        <a:spcBef>
          <a:spcPct val="0"/>
        </a:spcBef>
        <a:spcAft>
          <a:spcPct val="0"/>
        </a:spcAft>
        <a:defRPr sz="4400">
          <a:solidFill>
            <a:schemeClr val="tx1"/>
          </a:solidFill>
          <a:latin typeface="Calibri" pitchFamily="34" charset="0"/>
        </a:defRPr>
      </a:lvl3pPr>
      <a:lvl4pPr algn="ctr" rtl="0" eaLnBrk="0" fontAlgn="base" hangingPunct="0">
        <a:spcBef>
          <a:spcPct val="0"/>
        </a:spcBef>
        <a:spcAft>
          <a:spcPct val="0"/>
        </a:spcAft>
        <a:defRPr sz="4400">
          <a:solidFill>
            <a:schemeClr val="tx1"/>
          </a:solidFill>
          <a:latin typeface="Calibri" pitchFamily="34" charset="0"/>
        </a:defRPr>
      </a:lvl4pPr>
      <a:lvl5pPr algn="ctr" rtl="0" eaLnBrk="0" fontAlgn="base" hangingPunct="0">
        <a:spcBef>
          <a:spcPct val="0"/>
        </a:spcBef>
        <a:spcAft>
          <a:spcPct val="0"/>
        </a:spcAft>
        <a:defRPr sz="4400">
          <a:solidFill>
            <a:schemeClr val="tx1"/>
          </a:solidFill>
          <a:latin typeface="Calibri" pitchFamily="34" charset="0"/>
        </a:defRPr>
      </a:lvl5pPr>
      <a:lvl6pPr marL="457200" algn="ctr" rtl="0" fontAlgn="base">
        <a:spcBef>
          <a:spcPct val="0"/>
        </a:spcBef>
        <a:spcAft>
          <a:spcPct val="0"/>
        </a:spcAft>
        <a:defRPr sz="4400">
          <a:solidFill>
            <a:schemeClr val="tx1"/>
          </a:solidFill>
          <a:latin typeface="Calibri" pitchFamily="34" charset="0"/>
        </a:defRPr>
      </a:lvl6pPr>
      <a:lvl7pPr marL="914400" algn="ctr" rtl="0" fontAlgn="base">
        <a:spcBef>
          <a:spcPct val="0"/>
        </a:spcBef>
        <a:spcAft>
          <a:spcPct val="0"/>
        </a:spcAft>
        <a:defRPr sz="4400">
          <a:solidFill>
            <a:schemeClr val="tx1"/>
          </a:solidFill>
          <a:latin typeface="Calibri" pitchFamily="34" charset="0"/>
        </a:defRPr>
      </a:lvl7pPr>
      <a:lvl8pPr marL="1371600" algn="ctr" rtl="0" fontAlgn="base">
        <a:spcBef>
          <a:spcPct val="0"/>
        </a:spcBef>
        <a:spcAft>
          <a:spcPct val="0"/>
        </a:spcAft>
        <a:defRPr sz="4400">
          <a:solidFill>
            <a:schemeClr val="tx1"/>
          </a:solidFill>
          <a:latin typeface="Calibri" pitchFamily="34" charset="0"/>
        </a:defRPr>
      </a:lvl8pPr>
      <a:lvl9pPr marL="1828800" algn="ctr" rtl="0" fontAlgn="base">
        <a:spcBef>
          <a:spcPct val="0"/>
        </a:spcBef>
        <a:spcAft>
          <a:spcPct val="0"/>
        </a:spcAft>
        <a:defRPr sz="4400">
          <a:solidFill>
            <a:schemeClr val="tx1"/>
          </a:solidFill>
          <a:latin typeface="Calibri" pitchFamily="34" charset="0"/>
        </a:defRPr>
      </a:lvl9pPr>
    </p:titleStyle>
    <p:bodyStyle>
      <a:lvl1pPr marL="342900" indent="-342900" algn="l" rtl="0" eaLnBrk="0" fontAlgn="base" hangingPunct="0">
        <a:spcBef>
          <a:spcPct val="20000"/>
        </a:spcBef>
        <a:spcAft>
          <a:spcPct val="0"/>
        </a:spcAft>
        <a:buFont typeface="Arial" charset="0"/>
        <a:buChar char="•"/>
        <a:defRPr sz="3200" kern="1200">
          <a:solidFill>
            <a:schemeClr val="tx1"/>
          </a:solidFill>
          <a:latin typeface="+mn-lt"/>
          <a:ea typeface="+mn-ea"/>
          <a:cs typeface="+mn-cs"/>
        </a:defRPr>
      </a:lvl1pPr>
      <a:lvl2pPr marL="742950" indent="-285750" algn="l" rtl="0" eaLnBrk="0" fontAlgn="base" hangingPunct="0">
        <a:spcBef>
          <a:spcPct val="20000"/>
        </a:spcBef>
        <a:spcAft>
          <a:spcPct val="0"/>
        </a:spcAft>
        <a:buFont typeface="Arial" charset="0"/>
        <a:buChar char="–"/>
        <a:defRPr sz="28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rtl="0" eaLnBrk="0" fontAlgn="base" hangingPunct="0">
        <a:spcBef>
          <a:spcPct val="20000"/>
        </a:spcBef>
        <a:spcAft>
          <a:spcPct val="0"/>
        </a:spcAft>
        <a:buFont typeface="Arial" charset="0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rtl="0" eaLnBrk="0" fontAlgn="base" hangingPunct="0">
        <a:spcBef>
          <a:spcPct val="20000"/>
        </a:spcBef>
        <a:spcAft>
          <a:spcPct val="0"/>
        </a:spcAft>
        <a:buFont typeface="Arial" charset="0"/>
        <a:buChar char="–"/>
        <a:defRPr sz="20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rtl="0" eaLnBrk="0" fontAlgn="base" hangingPunct="0">
        <a:spcBef>
          <a:spcPct val="20000"/>
        </a:spcBef>
        <a:spcAft>
          <a:spcPct val="0"/>
        </a:spcAft>
        <a:buFont typeface="Arial" charset="0"/>
        <a:buChar char="»"/>
        <a:defRPr sz="20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en-US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2" Type="http://schemas.openxmlformats.org/officeDocument/2006/relationships/image" Target="../media/image1.jpeg"/><Relationship Id="rId1" Type="http://schemas.openxmlformats.org/officeDocument/2006/relationships/slideLayout" Target="../slideLayouts/slideLayout1.xml"/></Relationships>
</file>

<file path=ppt/slides/_rels/slide2.xml.rels><?xml version="1.0" encoding="UTF-8" standalone="yes"?>
<Relationships xmlns="http://schemas.openxmlformats.org/package/2006/relationships"><Relationship Id="rId2" Type="http://schemas.openxmlformats.org/officeDocument/2006/relationships/image" Target="../media/image2.jpeg"/><Relationship Id="rId1" Type="http://schemas.openxmlformats.org/officeDocument/2006/relationships/slideLayout" Target="../slideLayouts/slideLayout2.xml"/></Relationships>
</file>

<file path=ppt/slides/_rels/slide3.xml.rels><?xml version="1.0" encoding="UTF-8" standalone="yes"?>
<Relationships xmlns="http://schemas.openxmlformats.org/package/2006/relationships"><Relationship Id="rId2" Type="http://schemas.openxmlformats.org/officeDocument/2006/relationships/image" Target="../media/image3.jpeg"/><Relationship Id="rId1" Type="http://schemas.openxmlformats.org/officeDocument/2006/relationships/slideLayout" Target="../slideLayouts/slideLayout2.xml"/></Relationships>
</file>

<file path=ppt/slides/_rels/slide4.xml.rels><?xml version="1.0" encoding="UTF-8" standalone="yes"?>
<Relationships xmlns="http://schemas.openxmlformats.org/package/2006/relationships"><Relationship Id="rId2" Type="http://schemas.openxmlformats.org/officeDocument/2006/relationships/image" Target="../media/image4.png"/><Relationship Id="rId1" Type="http://schemas.openxmlformats.org/officeDocument/2006/relationships/slideLayout" Target="../slideLayouts/slideLayout2.xml"/></Relationships>
</file>

<file path=ppt/slides/_rels/slide5.xml.rels><?xml version="1.0" encoding="UTF-8" standalone="yes"?>
<Relationships xmlns="http://schemas.openxmlformats.org/package/2006/relationships"><Relationship Id="rId3" Type="http://schemas.openxmlformats.org/officeDocument/2006/relationships/diagramLayout" Target="../diagrams/layout1.xml"/><Relationship Id="rId2" Type="http://schemas.openxmlformats.org/officeDocument/2006/relationships/diagramData" Target="../diagrams/data1.xml"/><Relationship Id="rId1" Type="http://schemas.openxmlformats.org/officeDocument/2006/relationships/slideLayout" Target="../slideLayouts/slideLayout2.xml"/><Relationship Id="rId6" Type="http://schemas.microsoft.com/office/2007/relationships/diagramDrawing" Target="../diagrams/drawing1.xml"/><Relationship Id="rId5" Type="http://schemas.openxmlformats.org/officeDocument/2006/relationships/diagramColors" Target="../diagrams/colors1.xml"/><Relationship Id="rId4" Type="http://schemas.openxmlformats.org/officeDocument/2006/relationships/diagramQuickStyle" Target="../diagrams/quickStyle1.xml"/></Relationships>
</file>

<file path=ppt/slides/_rels/slide6.xml.rels><?xml version="1.0" encoding="UTF-8" standalone="yes"?>
<Relationships xmlns="http://schemas.openxmlformats.org/package/2006/relationships"><Relationship Id="rId2" Type="http://schemas.openxmlformats.org/officeDocument/2006/relationships/image" Target="../media/image5.jpeg"/><Relationship Id="rId1" Type="http://schemas.openxmlformats.org/officeDocument/2006/relationships/slideLayout" Target="../slideLayouts/slideLayout2.xml"/></Relationships>
</file>

<file path=ppt/slides/_rels/slide7.xml.rels><?xml version="1.0" encoding="UTF-8" standalone="yes"?>
<Relationships xmlns="http://schemas.openxmlformats.org/package/2006/relationships"><Relationship Id="rId3" Type="http://schemas.openxmlformats.org/officeDocument/2006/relationships/diagramLayout" Target="../diagrams/layout2.xml"/><Relationship Id="rId2" Type="http://schemas.openxmlformats.org/officeDocument/2006/relationships/diagramData" Target="../diagrams/data2.xml"/><Relationship Id="rId1" Type="http://schemas.openxmlformats.org/officeDocument/2006/relationships/slideLayout" Target="../slideLayouts/slideLayout2.xml"/><Relationship Id="rId6" Type="http://schemas.microsoft.com/office/2007/relationships/diagramDrawing" Target="../diagrams/drawing2.xml"/><Relationship Id="rId5" Type="http://schemas.openxmlformats.org/officeDocument/2006/relationships/diagramColors" Target="../diagrams/colors2.xml"/><Relationship Id="rId4" Type="http://schemas.openxmlformats.org/officeDocument/2006/relationships/diagramQuickStyle" Target="../diagrams/quickStyle2.xml"/></Relationships>
</file>

<file path=ppt/slides/_rels/slide8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9.xml.rels><?xml version="1.0" encoding="UTF-8" standalone="yes"?>
<Relationships xmlns="http://schemas.openxmlformats.org/package/2006/relationships"><Relationship Id="rId3" Type="http://schemas.openxmlformats.org/officeDocument/2006/relationships/diagramData" Target="../diagrams/data3.xml"/><Relationship Id="rId7" Type="http://schemas.microsoft.com/office/2007/relationships/diagramDrawing" Target="../diagrams/drawing3.xml"/><Relationship Id="rId2" Type="http://schemas.openxmlformats.org/officeDocument/2006/relationships/image" Target="../media/image5.jpeg"/><Relationship Id="rId1" Type="http://schemas.openxmlformats.org/officeDocument/2006/relationships/slideLayout" Target="../slideLayouts/slideLayout2.xml"/><Relationship Id="rId6" Type="http://schemas.openxmlformats.org/officeDocument/2006/relationships/diagramColors" Target="../diagrams/colors3.xml"/><Relationship Id="rId5" Type="http://schemas.openxmlformats.org/officeDocument/2006/relationships/diagramQuickStyle" Target="../diagrams/quickStyle3.xml"/><Relationship Id="rId4" Type="http://schemas.openxmlformats.org/officeDocument/2006/relationships/diagramLayout" Target="../diagrams/layout3.xml"/></Relationships>
</file>

<file path=ppt/slides/_rels/slide10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11.xml.rels><?xml version="1.0" encoding="UTF-8" standalone="yes"?>
<Relationships xmlns="http://schemas.openxmlformats.org/package/2006/relationships"><Relationship Id="rId3" Type="http://schemas.openxmlformats.org/officeDocument/2006/relationships/image" Target="../media/image7.jpeg"/><Relationship Id="rId2" Type="http://schemas.openxmlformats.org/officeDocument/2006/relationships/image" Target="../media/image6.jpeg"/><Relationship Id="rId1" Type="http://schemas.openxmlformats.org/officeDocument/2006/relationships/slideLayout" Target="../slideLayouts/slideLayout2.xml"/><Relationship Id="rId4" Type="http://schemas.openxmlformats.org/officeDocument/2006/relationships/image" Target="../media/image8.jpeg"/></Relationships>
</file>

<file path=ppt/slides/_rels/slide12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053" name="Picture 5" descr="http://t.k618.cn/images/topic/8/35/49207_o.jpg"/>
          <p:cNvPicPr>
            <a:picLocks noChangeAspect="1" noChangeArrowheads="1"/>
          </p:cNvPicPr>
          <p:nvPr/>
        </p:nvPicPr>
        <p:blipFill>
          <a:blip r:embed="rId2" cstate="print"/>
          <a:srcRect/>
          <a:stretch>
            <a:fillRect/>
          </a:stretch>
        </p:blipFill>
        <p:spPr bwMode="auto">
          <a:xfrm>
            <a:off x="2362200" y="914400"/>
            <a:ext cx="4486275" cy="2371726"/>
          </a:xfrm>
          <a:prstGeom prst="roundRect">
            <a:avLst>
              <a:gd name="adj" fmla="val 8594"/>
            </a:avLst>
          </a:prstGeom>
          <a:solidFill>
            <a:srgbClr val="FFFFFF">
              <a:shade val="85000"/>
            </a:srgbClr>
          </a:solidFill>
          <a:ln>
            <a:noFill/>
          </a:ln>
          <a:effectLst>
            <a:reflection blurRad="12700" stA="38000" endPos="28000" dist="5000" dir="5400000" sy="-100000" algn="bl" rotWithShape="0"/>
          </a:effectLst>
        </p:spPr>
      </p:pic>
      <p:sp>
        <p:nvSpPr>
          <p:cNvPr id="2051" name="Rectangle 7"/>
          <p:cNvSpPr>
            <a:spLocks noChangeArrowheads="1"/>
          </p:cNvSpPr>
          <p:nvPr/>
        </p:nvSpPr>
        <p:spPr bwMode="auto">
          <a:xfrm>
            <a:off x="3352800" y="5257800"/>
            <a:ext cx="2519363" cy="523875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none">
            <a:spAutoFit/>
          </a:bodyPr>
          <a:lstStyle/>
          <a:p>
            <a:r>
              <a:rPr lang="zh-TW" altLang="en-US" sz="2800" b="1">
                <a:latin typeface="AR Kaiti Medium Big5" pitchFamily="49" charset="-120"/>
                <a:ea typeface="AR Kaiti Medium Big5" pitchFamily="49" charset="-120"/>
              </a:rPr>
              <a:t>路得記 </a:t>
            </a:r>
            <a:r>
              <a:rPr lang="en-US" altLang="zh-TW" sz="2800" b="1">
                <a:latin typeface="AR Kaiti Medium Big5" pitchFamily="49" charset="-120"/>
                <a:ea typeface="AR Kaiti Medium Big5" pitchFamily="49" charset="-120"/>
              </a:rPr>
              <a:t>2:1-13</a:t>
            </a:r>
            <a:endParaRPr lang="en-US" sz="2800" b="1">
              <a:latin typeface="AR Kaiti Medium Big5" pitchFamily="49" charset="-120"/>
              <a:ea typeface="AR Kaiti Medium Big5" pitchFamily="49" charset="-120"/>
            </a:endParaRPr>
          </a:p>
        </p:txBody>
      </p:sp>
      <p:sp>
        <p:nvSpPr>
          <p:cNvPr id="6" name="Rectangle 5"/>
          <p:cNvSpPr/>
          <p:nvPr/>
        </p:nvSpPr>
        <p:spPr>
          <a:xfrm>
            <a:off x="1524000" y="3810000"/>
            <a:ext cx="6340475" cy="1323975"/>
          </a:xfrm>
          <a:prstGeom prst="rect">
            <a:avLst/>
          </a:prstGeom>
        </p:spPr>
        <p:txBody>
          <a:bodyPr wrap="none">
            <a:spAutoFit/>
          </a:bodyPr>
          <a:lstStyle/>
          <a:p>
            <a:pPr algn="ctr">
              <a:defRPr/>
            </a:pPr>
            <a:r>
              <a:rPr lang="zh-TW" altLang="en-US" sz="8000" dirty="0">
                <a:solidFill>
                  <a:schemeClr val="accent2">
                    <a:lumMod val="50000"/>
                  </a:schemeClr>
                </a:solidFill>
                <a:latin typeface="AR Maokai Heavy Big5" pitchFamily="49" charset="-120"/>
                <a:ea typeface="AR Maokai Heavy Big5" pitchFamily="49" charset="-120"/>
              </a:rPr>
              <a:t>歇佇上帝翅下</a:t>
            </a:r>
            <a:endParaRPr lang="en-US" altLang="en-US" sz="8000" dirty="0">
              <a:solidFill>
                <a:schemeClr val="accent2">
                  <a:lumMod val="50000"/>
                </a:schemeClr>
              </a:solidFill>
              <a:latin typeface="AR Maokai Heavy Big5" pitchFamily="49" charset="-120"/>
              <a:ea typeface="AR Maokai Heavy Big5" pitchFamily="49" charset="-120"/>
            </a:endParaRPr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3074" name="Picture 4" descr="http://2.bp.blogspot.com/-mhK9G6nmAe0/TVwf92YywCI/AAAAAAAAADc/z7d1DNDnWec/s1600/Ruthmap04.jpg"/>
          <p:cNvPicPr>
            <a:picLocks noChangeAspect="1" noChangeArrowheads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t="43626" b="7294"/>
          <a:stretch>
            <a:fillRect/>
          </a:stretch>
        </p:blipFill>
        <p:spPr bwMode="auto">
          <a:xfrm>
            <a:off x="0" y="0"/>
            <a:ext cx="9174163" cy="685800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  <p:sp>
        <p:nvSpPr>
          <p:cNvPr id="6" name="Rectangle 5"/>
          <p:cNvSpPr/>
          <p:nvPr/>
        </p:nvSpPr>
        <p:spPr>
          <a:xfrm>
            <a:off x="5638800" y="4724400"/>
            <a:ext cx="1416050" cy="584200"/>
          </a:xfrm>
          <a:prstGeom prst="rect">
            <a:avLst/>
          </a:prstGeom>
        </p:spPr>
        <p:style>
          <a:lnRef idx="1">
            <a:schemeClr val="accent6"/>
          </a:lnRef>
          <a:fillRef idx="2">
            <a:schemeClr val="accent6"/>
          </a:fillRef>
          <a:effectRef idx="1">
            <a:schemeClr val="accent6"/>
          </a:effectRef>
          <a:fontRef idx="minor">
            <a:schemeClr val="dk1"/>
          </a:fontRef>
        </p:style>
        <p:txBody>
          <a:bodyPr wrap="none">
            <a:spAutoFit/>
          </a:bodyPr>
          <a:lstStyle/>
          <a:p>
            <a:pPr>
              <a:defRPr/>
            </a:pPr>
            <a:r>
              <a:rPr lang="zh-TW" altLang="en-US" sz="3200" dirty="0">
                <a:latin typeface="AR Maokai Heavy Big5" pitchFamily="49" charset="-120"/>
                <a:ea typeface="AR Maokai Heavy Big5" pitchFamily="49" charset="-120"/>
              </a:rPr>
              <a:t>摩押地</a:t>
            </a:r>
            <a:endParaRPr lang="en-US" sz="3200" dirty="0">
              <a:latin typeface="AR Maokai Heavy Big5" pitchFamily="49" charset="-120"/>
              <a:ea typeface="AR Maokai Heavy Big5" pitchFamily="49" charset="-120"/>
            </a:endParaRPr>
          </a:p>
        </p:txBody>
      </p:sp>
      <p:sp>
        <p:nvSpPr>
          <p:cNvPr id="7" name="Rectangle 6"/>
          <p:cNvSpPr/>
          <p:nvPr/>
        </p:nvSpPr>
        <p:spPr>
          <a:xfrm>
            <a:off x="3276600" y="2209800"/>
            <a:ext cx="1262063" cy="523875"/>
          </a:xfrm>
          <a:prstGeom prst="rect">
            <a:avLst/>
          </a:prstGeom>
        </p:spPr>
        <p:style>
          <a:lnRef idx="1">
            <a:schemeClr val="accent3"/>
          </a:lnRef>
          <a:fillRef idx="2">
            <a:schemeClr val="accent3"/>
          </a:fillRef>
          <a:effectRef idx="1">
            <a:schemeClr val="accent3"/>
          </a:effectRef>
          <a:fontRef idx="minor">
            <a:schemeClr val="dk1"/>
          </a:fontRef>
        </p:style>
        <p:txBody>
          <a:bodyPr wrap="none">
            <a:spAutoFit/>
          </a:bodyPr>
          <a:lstStyle/>
          <a:p>
            <a:pPr>
              <a:defRPr/>
            </a:pPr>
            <a:r>
              <a:rPr lang="zh-TW" altLang="en-US" sz="2800" dirty="0">
                <a:latin typeface="AR Maokai Heavy Big5" pitchFamily="49" charset="-120"/>
                <a:ea typeface="AR Maokai Heavy Big5" pitchFamily="49" charset="-120"/>
              </a:rPr>
              <a:t>伯利恆</a:t>
            </a:r>
            <a:endParaRPr lang="en-US" sz="2800" dirty="0">
              <a:latin typeface="AR Maokai Heavy Big5" pitchFamily="49" charset="-120"/>
              <a:ea typeface="AR Maokai Heavy Big5" pitchFamily="49" charset="-120"/>
            </a:endParaRPr>
          </a:p>
        </p:txBody>
      </p:sp>
      <p:sp>
        <p:nvSpPr>
          <p:cNvPr id="8" name="Curved Down Arrow 7"/>
          <p:cNvSpPr/>
          <p:nvPr/>
        </p:nvSpPr>
        <p:spPr>
          <a:xfrm rot="2478203">
            <a:off x="4321175" y="1385888"/>
            <a:ext cx="3724275" cy="1800225"/>
          </a:xfrm>
          <a:prstGeom prst="curvedDownArrow">
            <a:avLst/>
          </a:prstGeom>
          <a:solidFill>
            <a:srgbClr val="FFFF00"/>
          </a:solidFill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>
              <a:defRPr/>
            </a:pPr>
            <a:endParaRPr lang="en-US">
              <a:solidFill>
                <a:schemeClr val="tx1"/>
              </a:solidFill>
            </a:endParaRPr>
          </a:p>
        </p:txBody>
      </p:sp>
    </p:spTree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 nodeType="clickPar">
                      <p:stCondLst>
                        <p:cond delay="indefinite"/>
                      </p:stCondLst>
                      <p:childTnLst>
                        <p:par>
                          <p:cTn id="4" fill="hold" nodeType="withGroup">
                            <p:stCondLst>
                              <p:cond delay="0"/>
                            </p:stCondLst>
                            <p:childTnLst>
                              <p:par>
                                <p:cTn id="5" presetID="10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7" dur="2000"/>
                                        <p:tgtEl>
                                          <p:spTgt spid="7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8" presetID="10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0" dur="2000"/>
                                        <p:tgtEl>
                                          <p:spTgt spid="8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11" presetID="10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3" dur="2000"/>
                                        <p:tgtEl>
                                          <p:spTgt spid="6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6" grpId="0" animBg="1"/>
      <p:bldP spid="7" grpId="0" animBg="1"/>
      <p:bldP spid="8" grpId="0" animBg="1"/>
    </p:bldLst>
  </p:timing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6" name="Picture 2" descr="http://rescuejesusnow.files.wordpress.com/2012/03/wheat.jpg"/>
          <p:cNvPicPr>
            <a:picLocks noChangeAspect="1" noChangeArrowheads="1"/>
          </p:cNvPicPr>
          <p:nvPr/>
        </p:nvPicPr>
        <p:blipFill>
          <a:blip r:embed="rId2" cstate="print"/>
          <a:srcRect/>
          <a:stretch>
            <a:fillRect/>
          </a:stretch>
        </p:blipFill>
        <p:spPr bwMode="auto">
          <a:xfrm>
            <a:off x="609600" y="381000"/>
            <a:ext cx="7848600" cy="3286601"/>
          </a:xfrm>
          <a:prstGeom prst="rect">
            <a:avLst/>
          </a:prstGeom>
          <a:ln>
            <a:noFill/>
          </a:ln>
          <a:effectLst>
            <a:softEdge rad="112500"/>
          </a:effectLst>
        </p:spPr>
      </p:pic>
      <p:sp>
        <p:nvSpPr>
          <p:cNvPr id="4" name="Rectangle 3"/>
          <p:cNvSpPr/>
          <p:nvPr/>
        </p:nvSpPr>
        <p:spPr>
          <a:xfrm>
            <a:off x="990600" y="3886200"/>
            <a:ext cx="7315200" cy="1200150"/>
          </a:xfrm>
          <a:prstGeom prst="rect">
            <a:avLst/>
          </a:prstGeom>
        </p:spPr>
        <p:style>
          <a:lnRef idx="1">
            <a:schemeClr val="accent6"/>
          </a:lnRef>
          <a:fillRef idx="2">
            <a:schemeClr val="accent6"/>
          </a:fillRef>
          <a:effectRef idx="1">
            <a:schemeClr val="accent6"/>
          </a:effectRef>
          <a:fontRef idx="minor">
            <a:schemeClr val="dk1"/>
          </a:fontRef>
        </p:style>
        <p:txBody>
          <a:bodyPr>
            <a:spAutoFit/>
          </a:bodyPr>
          <a:lstStyle/>
          <a:p>
            <a:pPr>
              <a:defRPr/>
            </a:pPr>
            <a:r>
              <a:rPr lang="zh-TW" altLang="en-US" sz="3600" dirty="0">
                <a:latin typeface="AR Maokai Heavy Big5" pitchFamily="49" charset="-120"/>
                <a:ea typeface="AR Maokai Heavy Big5" pitchFamily="49" charset="-120"/>
              </a:rPr>
              <a:t>「抵仔是起手割大麥的時」</a:t>
            </a:r>
            <a:r>
              <a:rPr lang="en-US" altLang="zh-TW" sz="3600" dirty="0">
                <a:latin typeface="AR Maokai Heavy Big5" pitchFamily="49" charset="-120"/>
                <a:ea typeface="AR Maokai Heavy Big5" pitchFamily="49" charset="-120"/>
              </a:rPr>
              <a:t>--</a:t>
            </a:r>
            <a:r>
              <a:rPr lang="zh-TW" altLang="en-US" sz="3600" dirty="0">
                <a:latin typeface="AR Maokai Heavy Big5" pitchFamily="49" charset="-120"/>
                <a:ea typeface="AR Maokai Heavy Big5" pitchFamily="49" charset="-120"/>
              </a:rPr>
              <a:t>猶太人準備慶祝逾越節的開始</a:t>
            </a:r>
            <a:endParaRPr lang="en-US" sz="3600" dirty="0">
              <a:latin typeface="AR Maokai Heavy Big5" pitchFamily="49" charset="-120"/>
              <a:ea typeface="AR Maokai Heavy Big5" pitchFamily="49" charset="-120"/>
            </a:endParaRPr>
          </a:p>
        </p:txBody>
      </p:sp>
      <p:sp>
        <p:nvSpPr>
          <p:cNvPr id="5" name="Rectangle 4"/>
          <p:cNvSpPr/>
          <p:nvPr/>
        </p:nvSpPr>
        <p:spPr>
          <a:xfrm>
            <a:off x="990600" y="5334000"/>
            <a:ext cx="7315200" cy="1200150"/>
          </a:xfrm>
          <a:prstGeom prst="rect">
            <a:avLst/>
          </a:prstGeom>
        </p:spPr>
        <p:style>
          <a:lnRef idx="1">
            <a:schemeClr val="accent3"/>
          </a:lnRef>
          <a:fillRef idx="2">
            <a:schemeClr val="accent3"/>
          </a:fillRef>
          <a:effectRef idx="1">
            <a:schemeClr val="accent3"/>
          </a:effectRef>
          <a:fontRef idx="minor">
            <a:schemeClr val="dk1"/>
          </a:fontRef>
        </p:style>
        <p:txBody>
          <a:bodyPr>
            <a:spAutoFit/>
          </a:bodyPr>
          <a:lstStyle/>
          <a:p>
            <a:pPr>
              <a:defRPr/>
            </a:pPr>
            <a:r>
              <a:rPr lang="zh-TW" altLang="en-US" sz="3600" dirty="0">
                <a:latin typeface="AR Maokai Heavy Big5" pitchFamily="49" charset="-120"/>
                <a:ea typeface="AR Maokai Heavy Big5" pitchFamily="49" charset="-120"/>
              </a:rPr>
              <a:t>「直到大麥、小麥都收成完」</a:t>
            </a:r>
            <a:r>
              <a:rPr lang="en-US" altLang="zh-TW" sz="3600" dirty="0">
                <a:latin typeface="AR Maokai Heavy Big5" pitchFamily="49" charset="-120"/>
                <a:ea typeface="AR Maokai Heavy Big5" pitchFamily="49" charset="-120"/>
              </a:rPr>
              <a:t>--</a:t>
            </a:r>
            <a:r>
              <a:rPr lang="zh-TW" altLang="en-US" sz="3600" dirty="0">
                <a:latin typeface="AR Maokai Heavy Big5" pitchFamily="49" charset="-120"/>
                <a:ea typeface="AR Maokai Heavy Big5" pitchFamily="49" charset="-120"/>
              </a:rPr>
              <a:t>猶太人慶祝五旬節收成的日子</a:t>
            </a:r>
            <a:endParaRPr lang="en-US" sz="3600" dirty="0">
              <a:latin typeface="AR Maokai Heavy Big5" pitchFamily="49" charset="-120"/>
              <a:ea typeface="AR Maokai Heavy Big5" pitchFamily="49" charset="-120"/>
            </a:endParaRPr>
          </a:p>
        </p:txBody>
      </p:sp>
    </p:spTree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 nodeType="clickPar">
                      <p:stCondLst>
                        <p:cond delay="indefinite"/>
                      </p:stCondLst>
                      <p:childTnLst>
                        <p:par>
                          <p:cTn id="4" fill="hold" nodeType="withGroup">
                            <p:stCondLst>
                              <p:cond delay="0"/>
                            </p:stCondLst>
                            <p:childTnLst>
                              <p:par>
                                <p:cTn id="5" presetID="5" presetClass="entr" presetSubtype="1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checkerboard(across)">
                                      <p:cBhvr>
                                        <p:cTn id="7" dur="500"/>
                                        <p:tgtEl>
                                          <p:spTgt spid="4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8" fill="hold" nodeType="clickPar">
                      <p:stCondLst>
                        <p:cond delay="indefinite"/>
                      </p:stCondLst>
                      <p:childTnLst>
                        <p:par>
                          <p:cTn id="9" fill="hold" nodeType="withGroup">
                            <p:stCondLst>
                              <p:cond delay="0"/>
                            </p:stCondLst>
                            <p:childTnLst>
                              <p:par>
                                <p:cTn id="10" presetID="5" presetClass="entr" presetSubtype="1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checkerboard(across)">
                                      <p:cBhvr>
                                        <p:cTn id="12" dur="500"/>
                                        <p:tgtEl>
                                          <p:spTgt spid="5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4" grpId="0" animBg="1"/>
      <p:bldP spid="5" grpId="0" animBg="1"/>
    </p:bldLst>
  </p:timing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bg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5122" name="Picture 2" descr="http://www3.telus.net/public/kstam/tw/images/calendar.gif"/>
          <p:cNvPicPr>
            <a:picLocks noChangeAspect="1" noChangeArrowheads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0" y="152400"/>
            <a:ext cx="9144000" cy="6605588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  <p:sp>
        <p:nvSpPr>
          <p:cNvPr id="7" name="Trapezoid 6"/>
          <p:cNvSpPr/>
          <p:nvPr/>
        </p:nvSpPr>
        <p:spPr>
          <a:xfrm rot="11808045">
            <a:off x="4346575" y="1087438"/>
            <a:ext cx="1311275" cy="744537"/>
          </a:xfrm>
          <a:prstGeom prst="trapezoid">
            <a:avLst/>
          </a:prstGeom>
          <a:noFill/>
          <a:ln w="76200">
            <a:solidFill>
              <a:srgbClr val="FF0000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>
              <a:defRPr/>
            </a:pPr>
            <a:endParaRPr lang="en-US"/>
          </a:p>
        </p:txBody>
      </p:sp>
      <p:sp>
        <p:nvSpPr>
          <p:cNvPr id="8" name="Trapezoid 7"/>
          <p:cNvSpPr/>
          <p:nvPr/>
        </p:nvSpPr>
        <p:spPr>
          <a:xfrm rot="15568662">
            <a:off x="5787232" y="2431256"/>
            <a:ext cx="1227138" cy="777875"/>
          </a:xfrm>
          <a:prstGeom prst="trapezoid">
            <a:avLst/>
          </a:prstGeom>
          <a:noFill/>
          <a:ln w="76200">
            <a:solidFill>
              <a:srgbClr val="00B050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>
              <a:defRPr/>
            </a:pPr>
            <a:endParaRPr lang="en-US"/>
          </a:p>
        </p:txBody>
      </p:sp>
      <p:sp>
        <p:nvSpPr>
          <p:cNvPr id="10" name="Rectangle 9"/>
          <p:cNvSpPr/>
          <p:nvPr/>
        </p:nvSpPr>
        <p:spPr>
          <a:xfrm>
            <a:off x="6019800" y="76200"/>
            <a:ext cx="1066800" cy="457200"/>
          </a:xfrm>
          <a:prstGeom prst="rect">
            <a:avLst/>
          </a:prstGeom>
          <a:noFill/>
          <a:ln w="57150">
            <a:solidFill>
              <a:srgbClr val="FF0000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>
              <a:defRPr/>
            </a:pPr>
            <a:endParaRPr lang="en-US"/>
          </a:p>
        </p:txBody>
      </p:sp>
      <p:sp>
        <p:nvSpPr>
          <p:cNvPr id="11" name="Rectangle 10"/>
          <p:cNvSpPr/>
          <p:nvPr/>
        </p:nvSpPr>
        <p:spPr>
          <a:xfrm>
            <a:off x="7391400" y="1752600"/>
            <a:ext cx="1143000" cy="838200"/>
          </a:xfrm>
          <a:prstGeom prst="rect">
            <a:avLst/>
          </a:prstGeom>
          <a:noFill/>
          <a:ln w="57150">
            <a:solidFill>
              <a:srgbClr val="00B050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>
              <a:defRPr/>
            </a:pPr>
            <a:endParaRPr lang="en-US"/>
          </a:p>
        </p:txBody>
      </p:sp>
      <p:sp>
        <p:nvSpPr>
          <p:cNvPr id="5127" name="Rectangle 11"/>
          <p:cNvSpPr>
            <a:spLocks noChangeArrowheads="1"/>
          </p:cNvSpPr>
          <p:nvPr/>
        </p:nvSpPr>
        <p:spPr bwMode="auto">
          <a:xfrm>
            <a:off x="5791200" y="762000"/>
            <a:ext cx="954088" cy="40005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none">
            <a:spAutoFit/>
          </a:bodyPr>
          <a:lstStyle/>
          <a:p>
            <a:r>
              <a:rPr lang="zh-TW" altLang="en-US" sz="2000">
                <a:latin typeface="AR Heiti Bold Big5" pitchFamily="49" charset="-120"/>
                <a:ea typeface="AR Heiti Bold Big5" pitchFamily="49" charset="-120"/>
              </a:rPr>
              <a:t>初熟節</a:t>
            </a:r>
            <a:endParaRPr lang="en-US" sz="2000">
              <a:latin typeface="AR Heiti Bold Big5" pitchFamily="49" charset="-120"/>
              <a:ea typeface="AR Heiti Bold Big5" pitchFamily="49" charset="-120"/>
            </a:endParaRPr>
          </a:p>
        </p:txBody>
      </p:sp>
      <p:cxnSp>
        <p:nvCxnSpPr>
          <p:cNvPr id="18" name="Straight Arrow Connector 17"/>
          <p:cNvCxnSpPr/>
          <p:nvPr/>
        </p:nvCxnSpPr>
        <p:spPr>
          <a:xfrm flipH="1">
            <a:off x="5410200" y="990600"/>
            <a:ext cx="457200" cy="152400"/>
          </a:xfrm>
          <a:prstGeom prst="straightConnector1">
            <a:avLst/>
          </a:prstGeom>
          <a:ln w="38100">
            <a:solidFill>
              <a:schemeClr val="tx1"/>
            </a:solidFill>
            <a:tailEnd type="arrow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20" name="Rectangle 19"/>
          <p:cNvSpPr/>
          <p:nvPr/>
        </p:nvSpPr>
        <p:spPr>
          <a:xfrm>
            <a:off x="6781800" y="990600"/>
            <a:ext cx="1524000" cy="381000"/>
          </a:xfrm>
          <a:prstGeom prst="rect">
            <a:avLst/>
          </a:prstGeom>
          <a:solidFill>
            <a:schemeClr val="bg1"/>
          </a:solidFill>
          <a:ln>
            <a:solidFill>
              <a:schemeClr val="bg1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>
              <a:defRPr/>
            </a:pPr>
            <a:endParaRPr lang="en-US"/>
          </a:p>
        </p:txBody>
      </p:sp>
      <p:sp>
        <p:nvSpPr>
          <p:cNvPr id="21" name="Rectangle 20"/>
          <p:cNvSpPr/>
          <p:nvPr/>
        </p:nvSpPr>
        <p:spPr>
          <a:xfrm rot="19074205">
            <a:off x="6149975" y="1287463"/>
            <a:ext cx="625475" cy="381000"/>
          </a:xfrm>
          <a:prstGeom prst="rect">
            <a:avLst/>
          </a:prstGeom>
          <a:solidFill>
            <a:schemeClr val="bg1"/>
          </a:solidFill>
          <a:ln>
            <a:solidFill>
              <a:schemeClr val="bg1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>
              <a:defRPr/>
            </a:pPr>
            <a:endParaRPr lang="en-US"/>
          </a:p>
        </p:txBody>
      </p:sp>
    </p:spTree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 nodeType="clickPar">
                      <p:stCondLst>
                        <p:cond delay="indefinite"/>
                      </p:stCondLst>
                      <p:childTnLst>
                        <p:par>
                          <p:cTn id="4" fill="hold" nodeType="withGroup">
                            <p:stCondLst>
                              <p:cond delay="0"/>
                            </p:stCondLst>
                            <p:childTnLst>
                              <p:par>
                                <p:cTn id="5" presetID="10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7" dur="2000"/>
                                        <p:tgtEl>
                                          <p:spTgt spid="7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8" presetID="10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0" dur="2000"/>
                                        <p:tgtEl>
                                          <p:spTgt spid="10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1" fill="hold" nodeType="clickPar">
                      <p:stCondLst>
                        <p:cond delay="indefinite"/>
                      </p:stCondLst>
                      <p:childTnLst>
                        <p:par>
                          <p:cTn id="12" fill="hold" nodeType="withGroup">
                            <p:stCondLst>
                              <p:cond delay="0"/>
                            </p:stCondLst>
                            <p:childTnLst>
                              <p:par>
                                <p:cTn id="13" presetID="10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5" dur="2000"/>
                                        <p:tgtEl>
                                          <p:spTgt spid="8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16" presetID="10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7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8" dur="2000"/>
                                        <p:tgtEl>
                                          <p:spTgt spid="11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10" grpId="0" animBg="1"/>
      <p:bldP spid="11" grpId="0" animBg="1"/>
    </p:bldLst>
  </p:timing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6146" name="Rectangle 1"/>
          <p:cNvSpPr>
            <a:spLocks noChangeArrowheads="1"/>
          </p:cNvSpPr>
          <p:nvPr/>
        </p:nvSpPr>
        <p:spPr bwMode="auto">
          <a:xfrm>
            <a:off x="304800" y="1371600"/>
            <a:ext cx="8229600" cy="2124075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>
            <a:spAutoFit/>
          </a:bodyPr>
          <a:lstStyle/>
          <a:p>
            <a:endParaRPr lang="en-US" altLang="en-US" sz="4400">
              <a:latin typeface="AR Maokai Heavy Big5" pitchFamily="49" charset="-120"/>
              <a:ea typeface="AR Maokai Heavy Big5" pitchFamily="49" charset="-120"/>
            </a:endParaRPr>
          </a:p>
          <a:p>
            <a:endParaRPr lang="en-US" altLang="en-US" sz="4400">
              <a:latin typeface="AR Maokai Heavy Big5" pitchFamily="49" charset="-120"/>
              <a:ea typeface="AR Maokai Heavy Big5" pitchFamily="49" charset="-120"/>
            </a:endParaRPr>
          </a:p>
          <a:p>
            <a:endParaRPr lang="en-US" altLang="en-US" sz="4400">
              <a:latin typeface="AR Maokai Heavy Big5" pitchFamily="49" charset="-120"/>
              <a:ea typeface="AR Maokai Heavy Big5" pitchFamily="49" charset="-120"/>
            </a:endParaRPr>
          </a:p>
        </p:txBody>
      </p:sp>
      <p:sp>
        <p:nvSpPr>
          <p:cNvPr id="6147" name="Rectangle 2"/>
          <p:cNvSpPr>
            <a:spLocks noChangeArrowheads="1"/>
          </p:cNvSpPr>
          <p:nvPr/>
        </p:nvSpPr>
        <p:spPr bwMode="auto">
          <a:xfrm>
            <a:off x="381000" y="228600"/>
            <a:ext cx="8162925" cy="769938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>
            <a:spAutoFit/>
          </a:bodyPr>
          <a:lstStyle/>
          <a:p>
            <a:pPr algn="ctr"/>
            <a:r>
              <a:rPr lang="zh-TW" altLang="en-US" sz="4400">
                <a:solidFill>
                  <a:srgbClr val="000000"/>
                </a:solidFill>
                <a:latin typeface="AR Maokai Heavy Big5" pitchFamily="49" charset="-120"/>
                <a:ea typeface="AR Maokai Heavy Big5" pitchFamily="49" charset="-120"/>
              </a:rPr>
              <a:t>猶太人節期的屬靈意義</a:t>
            </a:r>
            <a:endParaRPr lang="en-US" altLang="zh-TW" sz="4400">
              <a:solidFill>
                <a:srgbClr val="000000"/>
              </a:solidFill>
              <a:latin typeface="AR Maokai Heavy Big5" pitchFamily="49" charset="-120"/>
              <a:ea typeface="AR Maokai Heavy Big5" pitchFamily="49" charset="-120"/>
            </a:endParaRPr>
          </a:p>
        </p:txBody>
      </p:sp>
      <p:graphicFrame>
        <p:nvGraphicFramePr>
          <p:cNvPr id="4" name="Diagram 3"/>
          <p:cNvGraphicFramePr/>
          <p:nvPr/>
        </p:nvGraphicFramePr>
        <p:xfrm>
          <a:off x="1676400" y="1371600"/>
          <a:ext cx="5715000" cy="4953000"/>
        </p:xfrm>
        <a:graphic>
          <a:graphicData uri="http://schemas.openxmlformats.org/drawingml/2006/diagram">
            <dgm:relIds xmlns:dgm="http://schemas.openxmlformats.org/drawingml/2006/diagram" xmlns:r="http://schemas.openxmlformats.org/officeDocument/2006/relationships" r:dm="rId2" r:lo="rId3" r:qs="rId4" r:cs="rId5"/>
          </a:graphicData>
        </a:graphic>
      </p:graphicFrame>
    </p:spTree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22" presetClass="entr" presetSubtype="4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">
                                            <p:graphicEl>
                                              <a:dgm id="{08925B06-99C7-4E81-9F14-FEAC4B9EB220}"/>
                                            </p:graphic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down)">
                                      <p:cBhvr>
                                        <p:cTn id="7" dur="500"/>
                                        <p:tgtEl>
                                          <p:spTgt spid="4">
                                            <p:graphicEl>
                                              <a:dgm id="{08925B06-99C7-4E81-9F14-FEAC4B9EB220}"/>
                                            </p:graphic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8" fill="hold">
                      <p:stCondLst>
                        <p:cond delay="indefinite"/>
                      </p:stCondLst>
                      <p:childTnLst>
                        <p:par>
                          <p:cTn id="9" fill="hold">
                            <p:stCondLst>
                              <p:cond delay="0"/>
                            </p:stCondLst>
                            <p:childTnLst>
                              <p:par>
                                <p:cTn id="10" presetID="22" presetClass="entr" presetSubtype="4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">
                                            <p:graphicEl>
                                              <a:dgm id="{C099379C-4650-4667-87A2-E216B77E53F2}"/>
                                            </p:graphic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down)">
                                      <p:cBhvr>
                                        <p:cTn id="12" dur="500"/>
                                        <p:tgtEl>
                                          <p:spTgt spid="4">
                                            <p:graphicEl>
                                              <a:dgm id="{C099379C-4650-4667-87A2-E216B77E53F2}"/>
                                            </p:graphic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3" fill="hold">
                      <p:stCondLst>
                        <p:cond delay="indefinite"/>
                      </p:stCondLst>
                      <p:childTnLst>
                        <p:par>
                          <p:cTn id="14" fill="hold">
                            <p:stCondLst>
                              <p:cond delay="0"/>
                            </p:stCondLst>
                            <p:childTnLst>
                              <p:par>
                                <p:cTn id="15" presetID="22" presetClass="entr" presetSubtype="4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">
                                            <p:graphicEl>
                                              <a:dgm id="{8483830E-AD30-498C-8196-68F388FEC17E}"/>
                                            </p:graphic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down)">
                                      <p:cBhvr>
                                        <p:cTn id="17" dur="500"/>
                                        <p:tgtEl>
                                          <p:spTgt spid="4">
                                            <p:graphicEl>
                                              <a:dgm id="{8483830E-AD30-498C-8196-68F388FEC17E}"/>
                                            </p:graphic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8" fill="hold">
                      <p:stCondLst>
                        <p:cond delay="indefinite"/>
                      </p:stCondLst>
                      <p:childTnLst>
                        <p:par>
                          <p:cTn id="19" fill="hold">
                            <p:stCondLst>
                              <p:cond delay="0"/>
                            </p:stCondLst>
                            <p:childTnLst>
                              <p:par>
                                <p:cTn id="20" presetID="22" presetClass="entr" presetSubtype="4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">
                                            <p:graphicEl>
                                              <a:dgm id="{06970045-46DE-4401-B994-B0CBBB5C33AF}"/>
                                            </p:graphic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down)">
                                      <p:cBhvr>
                                        <p:cTn id="22" dur="500"/>
                                        <p:tgtEl>
                                          <p:spTgt spid="4">
                                            <p:graphicEl>
                                              <a:dgm id="{06970045-46DE-4401-B994-B0CBBB5C33AF}"/>
                                            </p:graphic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Graphic spid="4" grpId="0">
        <p:bldSub>
          <a:bldDgm bld="one"/>
        </p:bldSub>
      </p:bldGraphic>
    </p:bldLst>
  </p:timing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6" name="Rectangle 3"/>
          <p:cNvSpPr>
            <a:spLocks noChangeArrowheads="1"/>
          </p:cNvSpPr>
          <p:nvPr/>
        </p:nvSpPr>
        <p:spPr bwMode="auto">
          <a:xfrm>
            <a:off x="533400" y="457200"/>
            <a:ext cx="7802136" cy="1107996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 wrap="none" anchor="ctr">
            <a:spAutoFit/>
          </a:bodyPr>
          <a:lstStyle/>
          <a:p>
            <a:pPr eaLnBrk="0" hangingPunct="0">
              <a:defRPr/>
            </a:pPr>
            <a:r>
              <a:rPr lang="zh-TW" altLang="en-US" sz="6600" dirty="0">
                <a:ln w="18415" cmpd="sng">
                  <a:solidFill>
                    <a:srgbClr val="FFFFFF"/>
                  </a:solidFill>
                  <a:prstDash val="solid"/>
                </a:ln>
                <a:solidFill>
                  <a:srgbClr val="C00000"/>
                </a:solidFill>
                <a:latin typeface="AR Maokai Heavy Big5" pitchFamily="49" charset="-120"/>
                <a:ea typeface="AR Maokai Heavy Big5" pitchFamily="49" charset="-120"/>
                <a:cs typeface="+mn-cs"/>
              </a:rPr>
              <a:t>一、在他裡面有能力</a:t>
            </a:r>
          </a:p>
        </p:txBody>
      </p:sp>
      <p:sp>
        <p:nvSpPr>
          <p:cNvPr id="4" name="Rectangle 3"/>
          <p:cNvSpPr/>
          <p:nvPr/>
        </p:nvSpPr>
        <p:spPr>
          <a:xfrm>
            <a:off x="1828800" y="5334000"/>
            <a:ext cx="5591175" cy="646113"/>
          </a:xfrm>
          <a:prstGeom prst="rect">
            <a:avLst/>
          </a:prstGeom>
        </p:spPr>
        <p:style>
          <a:lnRef idx="1">
            <a:schemeClr val="accent3"/>
          </a:lnRef>
          <a:fillRef idx="2">
            <a:schemeClr val="accent3"/>
          </a:fillRef>
          <a:effectRef idx="1">
            <a:schemeClr val="accent3"/>
          </a:effectRef>
          <a:fontRef idx="minor">
            <a:schemeClr val="dk1"/>
          </a:fontRef>
        </p:style>
        <p:txBody>
          <a:bodyPr wrap="none">
            <a:spAutoFit/>
          </a:bodyPr>
          <a:lstStyle/>
          <a:p>
            <a:pPr>
              <a:defRPr/>
            </a:pPr>
            <a:r>
              <a:rPr lang="zh-TW" altLang="en-US" sz="3600" dirty="0">
                <a:latin typeface="AR Maokai Heavy Big5" pitchFamily="49" charset="-120"/>
                <a:ea typeface="AR Maokai Heavy Big5" pitchFamily="49" charset="-120"/>
              </a:rPr>
              <a:t>波阿斯</a:t>
            </a:r>
            <a:r>
              <a:rPr lang="en-US" altLang="zh-TW" sz="3600" dirty="0">
                <a:latin typeface="AR Maokai Heavy Big5" pitchFamily="49" charset="-120"/>
                <a:ea typeface="AR Maokai Heavy Big5" pitchFamily="49" charset="-120"/>
              </a:rPr>
              <a:t>   </a:t>
            </a:r>
            <a:r>
              <a:rPr lang="en-US" sz="3600" i="1" dirty="0">
                <a:ea typeface="AR Maokai Heavy Big5" pitchFamily="49" charset="-120"/>
              </a:rPr>
              <a:t>In Him is Strength</a:t>
            </a:r>
          </a:p>
        </p:txBody>
      </p:sp>
      <p:pic>
        <p:nvPicPr>
          <p:cNvPr id="9" name="Picture 2" descr="http://bp3.blogger.com/_ugzGNjWguNI/RtbQJySQisI/AAAAAAAAAMM/jZ6QQXGad6E/s1600/ruth.jpg"/>
          <p:cNvPicPr>
            <a:picLocks noChangeAspect="1" noChangeArrowheads="1"/>
          </p:cNvPicPr>
          <p:nvPr/>
        </p:nvPicPr>
        <p:blipFill>
          <a:blip r:embed="rId2" cstate="print"/>
          <a:srcRect/>
          <a:stretch>
            <a:fillRect/>
          </a:stretch>
        </p:blipFill>
        <p:spPr bwMode="auto">
          <a:xfrm>
            <a:off x="2743200" y="2133600"/>
            <a:ext cx="3810000" cy="2857500"/>
          </a:xfrm>
          <a:prstGeom prst="rect">
            <a:avLst/>
          </a:prstGeom>
          <a:solidFill>
            <a:srgbClr val="FFFFFF">
              <a:shade val="85000"/>
            </a:srgbClr>
          </a:solidFill>
          <a:ln w="88900" cap="sq">
            <a:solidFill>
              <a:srgbClr val="FFFFFF"/>
            </a:solidFill>
            <a:miter lim="800000"/>
          </a:ln>
          <a:effectLst>
            <a:outerShdw blurRad="55000" dist="18000" dir="5400000" algn="tl" rotWithShape="0">
              <a:srgbClr val="000000">
                <a:alpha val="40000"/>
              </a:srgbClr>
            </a:outerShdw>
          </a:effectLst>
          <a:scene3d>
            <a:camera prst="orthographicFront"/>
            <a:lightRig rig="twoPt" dir="t">
              <a:rot lat="0" lon="0" rev="7200000"/>
            </a:lightRig>
          </a:scene3d>
          <a:sp3d>
            <a:bevelT w="25400" h="19050"/>
            <a:contourClr>
              <a:srgbClr val="FFFFFF"/>
            </a:contourClr>
          </a:sp3d>
        </p:spPr>
      </p:pic>
    </p:spTree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 nodeType="clickPar">
                      <p:stCondLst>
                        <p:cond delay="indefinite"/>
                      </p:stCondLst>
                      <p:childTnLst>
                        <p:par>
                          <p:cTn id="4" fill="hold" nodeType="withGroup">
                            <p:stCondLst>
                              <p:cond delay="0"/>
                            </p:stCondLst>
                            <p:childTnLst>
                              <p:par>
                                <p:cTn id="5" presetID="10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7" dur="2000"/>
                                        <p:tgtEl>
                                          <p:spTgt spid="9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8" presetID="10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0" dur="2000"/>
                                        <p:tgtEl>
                                          <p:spTgt spid="4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4" grpId="0" animBg="1"/>
    </p:bldLst>
  </p:timing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aphicFrame>
        <p:nvGraphicFramePr>
          <p:cNvPr id="4" name="Diagram 3"/>
          <p:cNvGraphicFramePr/>
          <p:nvPr/>
        </p:nvGraphicFramePr>
        <p:xfrm>
          <a:off x="533400" y="1219200"/>
          <a:ext cx="8153400" cy="4343400"/>
        </p:xfrm>
        <a:graphic>
          <a:graphicData uri="http://schemas.openxmlformats.org/drawingml/2006/diagram">
            <dgm:relIds xmlns:dgm="http://schemas.openxmlformats.org/drawingml/2006/diagram" xmlns:r="http://schemas.openxmlformats.org/officeDocument/2006/relationships" r:dm="rId2" r:lo="rId3" r:qs="rId4" r:cs="rId5"/>
          </a:graphicData>
        </a:graphic>
      </p:graphicFrame>
    </p:spTree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22" presetClass="entr" presetSubtype="4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">
                                            <p:graphicEl>
                                              <a:dgm id="{E57BFDF6-FF72-4908-AAF6-E28B3AED8B18}"/>
                                            </p:graphic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down)">
                                      <p:cBhvr>
                                        <p:cTn id="7" dur="500"/>
                                        <p:tgtEl>
                                          <p:spTgt spid="4">
                                            <p:graphicEl>
                                              <a:dgm id="{E57BFDF6-FF72-4908-AAF6-E28B3AED8B18}"/>
                                            </p:graphic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8" fill="hold">
                      <p:stCondLst>
                        <p:cond delay="indefinite"/>
                      </p:stCondLst>
                      <p:childTnLst>
                        <p:par>
                          <p:cTn id="9" fill="hold">
                            <p:stCondLst>
                              <p:cond delay="0"/>
                            </p:stCondLst>
                            <p:childTnLst>
                              <p:par>
                                <p:cTn id="10" presetID="22" presetClass="entr" presetSubtype="4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">
                                            <p:graphicEl>
                                              <a:dgm id="{08E229E7-18D0-418A-8C7A-8AA49DF05A04}"/>
                                            </p:graphic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down)">
                                      <p:cBhvr>
                                        <p:cTn id="12" dur="500"/>
                                        <p:tgtEl>
                                          <p:spTgt spid="4">
                                            <p:graphicEl>
                                              <a:dgm id="{08E229E7-18D0-418A-8C7A-8AA49DF05A04}"/>
                                            </p:graphic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13" presetID="22" presetClass="entr" presetSubtype="4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">
                                            <p:graphicEl>
                                              <a:dgm id="{8AA7ECF5-10C1-45E1-A75C-E5EF923E5D52}"/>
                                            </p:graphic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down)">
                                      <p:cBhvr>
                                        <p:cTn id="15" dur="500"/>
                                        <p:tgtEl>
                                          <p:spTgt spid="4">
                                            <p:graphicEl>
                                              <a:dgm id="{8AA7ECF5-10C1-45E1-A75C-E5EF923E5D52}"/>
                                            </p:graphic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6" fill="hold">
                      <p:stCondLst>
                        <p:cond delay="indefinite"/>
                      </p:stCondLst>
                      <p:childTnLst>
                        <p:par>
                          <p:cTn id="17" fill="hold">
                            <p:stCondLst>
                              <p:cond delay="0"/>
                            </p:stCondLst>
                            <p:childTnLst>
                              <p:par>
                                <p:cTn id="18" presetID="22" presetClass="entr" presetSubtype="4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">
                                            <p:graphicEl>
                                              <a:dgm id="{5E47C258-1CC7-405C-A307-2D6BF6AFA471}"/>
                                            </p:graphic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down)">
                                      <p:cBhvr>
                                        <p:cTn id="20" dur="500"/>
                                        <p:tgtEl>
                                          <p:spTgt spid="4">
                                            <p:graphicEl>
                                              <a:dgm id="{5E47C258-1CC7-405C-A307-2D6BF6AFA471}"/>
                                            </p:graphic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21" presetID="22" presetClass="entr" presetSubtype="4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">
                                            <p:graphicEl>
                                              <a:dgm id="{C2492459-F0EE-49A2-B152-B82E9ED42ECD}"/>
                                            </p:graphic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down)">
                                      <p:cBhvr>
                                        <p:cTn id="23" dur="500"/>
                                        <p:tgtEl>
                                          <p:spTgt spid="4">
                                            <p:graphicEl>
                                              <a:dgm id="{C2492459-F0EE-49A2-B152-B82E9ED42ECD}"/>
                                            </p:graphic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Graphic spid="4" grpId="0">
        <p:bldSub>
          <a:bldDgm bld="one"/>
        </p:bldSub>
      </p:bldGraphic>
    </p:bldLst>
  </p:timing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6146" name="Rectangle 2"/>
          <p:cNvSpPr>
            <a:spLocks noChangeArrowheads="1"/>
          </p:cNvSpPr>
          <p:nvPr/>
        </p:nvSpPr>
        <p:spPr bwMode="auto">
          <a:xfrm>
            <a:off x="228600" y="685800"/>
            <a:ext cx="8763000" cy="1107996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>
            <a:spAutoFit/>
          </a:bodyPr>
          <a:lstStyle/>
          <a:p>
            <a:pPr>
              <a:defRPr/>
            </a:pPr>
            <a:r>
              <a:rPr lang="zh-TW" altLang="en-US" sz="6600" dirty="0">
                <a:ln w="18415" cmpd="sng">
                  <a:solidFill>
                    <a:srgbClr val="FFFFFF"/>
                  </a:solidFill>
                  <a:prstDash val="solid"/>
                </a:ln>
                <a:solidFill>
                  <a:srgbClr val="C00000"/>
                </a:solidFill>
                <a:latin typeface="AR Maokai Heavy Big5" pitchFamily="49" charset="-120"/>
                <a:ea typeface="AR Maokai Heavy Big5" pitchFamily="49" charset="-120"/>
                <a:cs typeface="+mn-cs"/>
              </a:rPr>
              <a:t>二、在路得裡面有見證 </a:t>
            </a:r>
            <a:endParaRPr lang="en-US" altLang="en-US" sz="6600" dirty="0">
              <a:ln w="18415" cmpd="sng">
                <a:solidFill>
                  <a:srgbClr val="FFFFFF"/>
                </a:solidFill>
                <a:prstDash val="solid"/>
              </a:ln>
              <a:solidFill>
                <a:srgbClr val="C00000"/>
              </a:solidFill>
              <a:latin typeface="AR Maokai Heavy Big5" pitchFamily="49" charset="-120"/>
              <a:ea typeface="AR Maokai Heavy Big5" pitchFamily="49" charset="-120"/>
              <a:cs typeface="+mn-cs"/>
            </a:endParaRPr>
          </a:p>
        </p:txBody>
      </p:sp>
      <p:sp>
        <p:nvSpPr>
          <p:cNvPr id="9219" name="Rectangle 3"/>
          <p:cNvSpPr>
            <a:spLocks noChangeArrowheads="1"/>
          </p:cNvSpPr>
          <p:nvPr/>
        </p:nvSpPr>
        <p:spPr bwMode="auto">
          <a:xfrm>
            <a:off x="914400" y="2286000"/>
            <a:ext cx="7391400" cy="3540125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anchor="ctr">
            <a:spAutoFit/>
          </a:bodyPr>
          <a:lstStyle/>
          <a:p>
            <a:pPr eaLnBrk="0" hangingPunct="0"/>
            <a:r>
              <a:rPr lang="en-US" sz="3200" b="1">
                <a:latin typeface="Times New Roman" pitchFamily="18" charset="0"/>
                <a:ea typeface="AR Kaiti Medium Big5" pitchFamily="49" charset="-120"/>
              </a:rPr>
              <a:t>5 </a:t>
            </a:r>
            <a:r>
              <a:rPr lang="zh-TW" altLang="en-US" sz="3200" b="1">
                <a:latin typeface="Times New Roman" pitchFamily="18" charset="0"/>
                <a:ea typeface="AR Kaiti Medium Big5" pitchFamily="49" charset="-120"/>
              </a:rPr>
              <a:t>波阿斯問伊所派割麥的頭人講：「彼個是甚麼人的查某子？」</a:t>
            </a:r>
            <a:r>
              <a:rPr lang="en-US" altLang="zh-TW" sz="3200" b="1">
                <a:latin typeface="Times New Roman" pitchFamily="18" charset="0"/>
                <a:ea typeface="AR Kaiti Medium Big5" pitchFamily="49" charset="-120"/>
              </a:rPr>
              <a:t>6 </a:t>
            </a:r>
            <a:r>
              <a:rPr lang="zh-TW" altLang="en-US" sz="3200" b="1">
                <a:latin typeface="Times New Roman" pitchFamily="18" charset="0"/>
                <a:ea typeface="AR Kaiti Medium Big5" pitchFamily="49" charset="-120"/>
              </a:rPr>
              <a:t>割麥的頭人應講：「此個是摩押的查某子，及拿俄米對摩押地倒來的。」</a:t>
            </a:r>
            <a:r>
              <a:rPr lang="en-US" altLang="zh-TW" sz="3200" b="1">
                <a:latin typeface="Times New Roman" pitchFamily="18" charset="0"/>
                <a:ea typeface="AR Kaiti Medium Big5" pitchFamily="49" charset="-120"/>
              </a:rPr>
              <a:t>7 </a:t>
            </a:r>
            <a:r>
              <a:rPr lang="zh-TW" altLang="en-US" sz="3200" b="1">
                <a:latin typeface="Times New Roman" pitchFamily="18" charset="0"/>
                <a:ea typeface="AR Kaiti Medium Big5" pitchFamily="49" charset="-120"/>
              </a:rPr>
              <a:t>伊講：</a:t>
            </a:r>
            <a:r>
              <a:rPr lang="en-US" altLang="zh-TW" sz="3200" b="1">
                <a:latin typeface="Times New Roman" pitchFamily="18" charset="0"/>
                <a:ea typeface="AR Kaiti Medium Big5" pitchFamily="49" charset="-120"/>
              </a:rPr>
              <a:t>『</a:t>
            </a:r>
            <a:r>
              <a:rPr lang="zh-TW" altLang="en-US" sz="3200" b="1">
                <a:latin typeface="Times New Roman" pitchFamily="18" charset="0"/>
                <a:ea typeface="AR Kaiti Medium Big5" pitchFamily="49" charset="-120"/>
              </a:rPr>
              <a:t>請你准我拾麥屑，佇割麥者的後面佇歸捆中拾伊。</a:t>
            </a:r>
            <a:r>
              <a:rPr lang="en-US" altLang="zh-TW" sz="3200" b="1">
                <a:latin typeface="Times New Roman" pitchFamily="18" charset="0"/>
                <a:ea typeface="AR Kaiti Medium Big5" pitchFamily="49" charset="-120"/>
              </a:rPr>
              <a:t>』</a:t>
            </a:r>
            <a:r>
              <a:rPr lang="zh-TW" altLang="en-US" sz="3200" b="1">
                <a:latin typeface="Times New Roman" pitchFamily="18" charset="0"/>
                <a:ea typeface="AR Kaiti Medium Big5" pitchFamily="49" charset="-120"/>
              </a:rPr>
              <a:t>伊就來，對早起到今，定定住遮，只有歇佇厝內霎仔久。」</a:t>
            </a:r>
            <a:endParaRPr lang="zh-TW" altLang="en-US" sz="3200"/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4578" name="Picture 2" descr="http://bp3.blogger.com/_ugzGNjWguNI/RtbQJySQisI/AAAAAAAAAMM/jZ6QQXGad6E/s1600/ruth.jpg"/>
          <p:cNvPicPr>
            <a:picLocks noChangeAspect="1" noChangeArrowheads="1"/>
          </p:cNvPicPr>
          <p:nvPr/>
        </p:nvPicPr>
        <p:blipFill>
          <a:blip r:embed="rId2" cstate="print"/>
          <a:srcRect/>
          <a:stretch>
            <a:fillRect/>
          </a:stretch>
        </p:blipFill>
        <p:spPr bwMode="auto">
          <a:xfrm>
            <a:off x="2590800" y="381000"/>
            <a:ext cx="3810000" cy="2857500"/>
          </a:xfrm>
          <a:prstGeom prst="rect">
            <a:avLst/>
          </a:prstGeom>
          <a:solidFill>
            <a:srgbClr val="FFFFFF">
              <a:shade val="85000"/>
            </a:srgbClr>
          </a:solidFill>
          <a:ln w="88900" cap="sq">
            <a:solidFill>
              <a:srgbClr val="FFFFFF"/>
            </a:solidFill>
            <a:miter lim="800000"/>
          </a:ln>
          <a:effectLst>
            <a:outerShdw blurRad="55000" dist="18000" dir="5400000" algn="tl" rotWithShape="0">
              <a:srgbClr val="000000">
                <a:alpha val="40000"/>
              </a:srgbClr>
            </a:outerShdw>
          </a:effectLst>
          <a:scene3d>
            <a:camera prst="orthographicFront"/>
            <a:lightRig rig="twoPt" dir="t">
              <a:rot lat="0" lon="0" rev="7200000"/>
            </a:lightRig>
          </a:scene3d>
          <a:sp3d>
            <a:bevelT w="25400" h="19050"/>
            <a:contourClr>
              <a:srgbClr val="FFFFFF"/>
            </a:contourClr>
          </a:sp3d>
        </p:spPr>
      </p:pic>
      <p:graphicFrame>
        <p:nvGraphicFramePr>
          <p:cNvPr id="5" name="Diagram 4"/>
          <p:cNvGraphicFramePr/>
          <p:nvPr/>
        </p:nvGraphicFramePr>
        <p:xfrm>
          <a:off x="685800" y="3505200"/>
          <a:ext cx="8153400" cy="2895600"/>
        </p:xfrm>
        <a:graphic>
          <a:graphicData uri="http://schemas.openxmlformats.org/drawingml/2006/diagram">
            <dgm:relIds xmlns:dgm="http://schemas.openxmlformats.org/drawingml/2006/diagram" xmlns:r="http://schemas.openxmlformats.org/officeDocument/2006/relationships" r:dm="rId3" r:lo="rId4" r:qs="rId5" r:cs="rId6"/>
          </a:graphicData>
        </a:graphic>
      </p:graphicFrame>
    </p:spTree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0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">
                                            <p:graphicEl>
                                              <a:dgm id="{E57BFDF6-FF72-4908-AAF6-E28B3AED8B18}"/>
                                            </p:graphic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7" dur="2000"/>
                                        <p:tgtEl>
                                          <p:spTgt spid="5">
                                            <p:graphicEl>
                                              <a:dgm id="{E57BFDF6-FF72-4908-AAF6-E28B3AED8B18}"/>
                                            </p:graphic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8" fill="hold">
                      <p:stCondLst>
                        <p:cond delay="indefinite"/>
                      </p:stCondLst>
                      <p:childTnLst>
                        <p:par>
                          <p:cTn id="9" fill="hold">
                            <p:stCondLst>
                              <p:cond delay="0"/>
                            </p:stCondLst>
                            <p:childTnLst>
                              <p:par>
                                <p:cTn id="10" presetID="10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">
                                            <p:graphicEl>
                                              <a:dgm id="{08E229E7-18D0-418A-8C7A-8AA49DF05A04}"/>
                                            </p:graphic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2" dur="2000"/>
                                        <p:tgtEl>
                                          <p:spTgt spid="5">
                                            <p:graphicEl>
                                              <a:dgm id="{08E229E7-18D0-418A-8C7A-8AA49DF05A04}"/>
                                            </p:graphic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13" presetID="10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">
                                            <p:graphicEl>
                                              <a:dgm id="{8AA7ECF5-10C1-45E1-A75C-E5EF923E5D52}"/>
                                            </p:graphic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5" dur="2000"/>
                                        <p:tgtEl>
                                          <p:spTgt spid="5">
                                            <p:graphicEl>
                                              <a:dgm id="{8AA7ECF5-10C1-45E1-A75C-E5EF923E5D52}"/>
                                            </p:graphic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6" fill="hold">
                      <p:stCondLst>
                        <p:cond delay="indefinite"/>
                      </p:stCondLst>
                      <p:childTnLst>
                        <p:par>
                          <p:cTn id="17" fill="hold">
                            <p:stCondLst>
                              <p:cond delay="0"/>
                            </p:stCondLst>
                            <p:childTnLst>
                              <p:par>
                                <p:cTn id="18" presetID="10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">
                                            <p:graphicEl>
                                              <a:dgm id="{5E47C258-1CC7-405C-A307-2D6BF6AFA471}"/>
                                            </p:graphic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20" dur="2000"/>
                                        <p:tgtEl>
                                          <p:spTgt spid="5">
                                            <p:graphicEl>
                                              <a:dgm id="{5E47C258-1CC7-405C-A307-2D6BF6AFA471}"/>
                                            </p:graphic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21" presetID="10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">
                                            <p:graphicEl>
                                              <a:dgm id="{C2492459-F0EE-49A2-B152-B82E9ED42ECD}"/>
                                            </p:graphic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23" dur="2000"/>
                                        <p:tgtEl>
                                          <p:spTgt spid="5">
                                            <p:graphicEl>
                                              <a:dgm id="{C2492459-F0EE-49A2-B152-B82E9ED42ECD}"/>
                                            </p:graphic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Graphic spid="5" grpId="0">
        <p:bldSub>
          <a:bldDgm bld="one"/>
        </p:bldSub>
      </p:bldGraphic>
    </p:bldLst>
  </p:timing>
</p:sld>
</file>

<file path=ppt/slides/slide1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" name="Rectangle 2"/>
          <p:cNvSpPr>
            <a:spLocks noChangeArrowheads="1"/>
          </p:cNvSpPr>
          <p:nvPr/>
        </p:nvSpPr>
        <p:spPr bwMode="auto">
          <a:xfrm>
            <a:off x="457200" y="609600"/>
            <a:ext cx="8001000" cy="92333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>
            <a:spAutoFit/>
          </a:bodyPr>
          <a:lstStyle/>
          <a:p>
            <a:pPr>
              <a:defRPr/>
            </a:pPr>
            <a:r>
              <a:rPr lang="zh-TW" altLang="en-US" sz="5400" dirty="0">
                <a:ln w="18415" cmpd="sng">
                  <a:solidFill>
                    <a:srgbClr val="FFFFFF"/>
                  </a:solidFill>
                  <a:prstDash val="solid"/>
                </a:ln>
                <a:solidFill>
                  <a:srgbClr val="C00000"/>
                </a:solidFill>
                <a:latin typeface="AR Maokai Heavy Big5" pitchFamily="49" charset="-120"/>
                <a:ea typeface="AR Maokai Heavy Big5" pitchFamily="49" charset="-120"/>
                <a:cs typeface="+mn-cs"/>
              </a:rPr>
              <a:t>三、在波阿斯裡面有恩典</a:t>
            </a:r>
            <a:endParaRPr lang="en-US" altLang="en-US" sz="5400" dirty="0">
              <a:ln w="18415" cmpd="sng">
                <a:solidFill>
                  <a:srgbClr val="FFFFFF"/>
                </a:solidFill>
                <a:prstDash val="solid"/>
              </a:ln>
              <a:solidFill>
                <a:srgbClr val="C00000"/>
              </a:solidFill>
              <a:latin typeface="AR Maokai Heavy Big5" pitchFamily="49" charset="-120"/>
              <a:ea typeface="AR Maokai Heavy Big5" pitchFamily="49" charset="-120"/>
              <a:cs typeface="+mn-cs"/>
            </a:endParaRPr>
          </a:p>
        </p:txBody>
      </p:sp>
      <p:sp>
        <p:nvSpPr>
          <p:cNvPr id="7" name="Rectangle 6"/>
          <p:cNvSpPr/>
          <p:nvPr/>
        </p:nvSpPr>
        <p:spPr>
          <a:xfrm>
            <a:off x="2895600" y="1905000"/>
            <a:ext cx="3006725" cy="1446213"/>
          </a:xfrm>
          <a:prstGeom prst="rect">
            <a:avLst/>
          </a:prstGeom>
        </p:spPr>
        <p:style>
          <a:lnRef idx="1">
            <a:schemeClr val="accent3"/>
          </a:lnRef>
          <a:fillRef idx="2">
            <a:schemeClr val="accent3"/>
          </a:fillRef>
          <a:effectRef idx="1">
            <a:schemeClr val="accent3"/>
          </a:effectRef>
          <a:fontRef idx="minor">
            <a:schemeClr val="dk1"/>
          </a:fontRef>
        </p:style>
        <p:txBody>
          <a:bodyPr wrap="none">
            <a:spAutoFit/>
          </a:bodyPr>
          <a:lstStyle/>
          <a:p>
            <a:pPr algn="ctr">
              <a:defRPr/>
            </a:pPr>
            <a:r>
              <a:rPr lang="en-US" sz="4400" dirty="0" err="1"/>
              <a:t>khaw</a:t>
            </a:r>
            <a:r>
              <a:rPr lang="en-US" sz="4400" dirty="0"/>
              <a:t>-saw‘</a:t>
            </a:r>
          </a:p>
          <a:p>
            <a:pPr algn="ctr">
              <a:defRPr/>
            </a:pPr>
            <a:r>
              <a:rPr lang="zh-TW" altLang="en-US" sz="4400" b="1" dirty="0">
                <a:latin typeface="AR Kaiti Medium Big5" pitchFamily="49" charset="-120"/>
                <a:ea typeface="AR Kaiti Medium Big5" pitchFamily="49" charset="-120"/>
              </a:rPr>
              <a:t>歇佇、投靠</a:t>
            </a:r>
            <a:endParaRPr lang="en-US" altLang="en-US" sz="4400" b="1" dirty="0">
              <a:latin typeface="AR Kaiti Medium Big5" pitchFamily="49" charset="-120"/>
              <a:ea typeface="AR Kaiti Medium Big5" pitchFamily="49" charset="-120"/>
            </a:endParaRPr>
          </a:p>
        </p:txBody>
      </p:sp>
      <p:sp>
        <p:nvSpPr>
          <p:cNvPr id="8" name="Rectangle 7"/>
          <p:cNvSpPr>
            <a:spLocks noChangeArrowheads="1"/>
          </p:cNvSpPr>
          <p:nvPr/>
        </p:nvSpPr>
        <p:spPr bwMode="auto">
          <a:xfrm>
            <a:off x="381000" y="3733800"/>
            <a:ext cx="8382000" cy="1077913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>
            <a:spAutoFit/>
          </a:bodyPr>
          <a:lstStyle/>
          <a:p>
            <a:r>
              <a:rPr lang="zh-TW" altLang="en-US" sz="3200" b="1">
                <a:latin typeface="AR Kaiti Medium Big5" pitchFamily="49" charset="-120"/>
                <a:ea typeface="AR Kaiti Medium Big5" pitchFamily="49" charset="-120"/>
              </a:rPr>
              <a:t>恁若實在設立我做恁的王，就著閃匿</a:t>
            </a:r>
            <a:r>
              <a:rPr lang="en-US" sz="3200" b="1">
                <a:latin typeface="AR Kaiti Medium Big5" pitchFamily="49" charset="-120"/>
                <a:ea typeface="AR Kaiti Medium Big5" pitchFamily="49" charset="-120"/>
              </a:rPr>
              <a:t>(khaw-saw)</a:t>
            </a:r>
            <a:r>
              <a:rPr lang="zh-TW" altLang="en-US" sz="3200" b="1">
                <a:latin typeface="AR Kaiti Medium Big5" pitchFamily="49" charset="-120"/>
                <a:ea typeface="AR Kaiti Medium Big5" pitchFamily="49" charset="-120"/>
              </a:rPr>
              <a:t>佇我的蔭影下。（士師記</a:t>
            </a:r>
            <a:r>
              <a:rPr lang="en-US" altLang="zh-TW" sz="3200" b="1">
                <a:latin typeface="AR Kaiti Medium Big5" pitchFamily="49" charset="-120"/>
                <a:ea typeface="AR Kaiti Medium Big5" pitchFamily="49" charset="-120"/>
              </a:rPr>
              <a:t>9:15</a:t>
            </a:r>
            <a:r>
              <a:rPr lang="zh-TW" altLang="en-US" sz="3200" b="1">
                <a:latin typeface="AR Kaiti Medium Big5" pitchFamily="49" charset="-120"/>
                <a:ea typeface="AR Kaiti Medium Big5" pitchFamily="49" charset="-120"/>
              </a:rPr>
              <a:t>）</a:t>
            </a:r>
            <a:endParaRPr lang="en-US" sz="3200">
              <a:latin typeface="AR Kaiti Medium Big5" pitchFamily="49" charset="-120"/>
              <a:ea typeface="AR Kaiti Medium Big5" pitchFamily="49" charset="-120"/>
            </a:endParaRPr>
          </a:p>
        </p:txBody>
      </p:sp>
      <p:sp>
        <p:nvSpPr>
          <p:cNvPr id="9" name="Rectangle 8"/>
          <p:cNvSpPr>
            <a:spLocks noChangeArrowheads="1"/>
          </p:cNvSpPr>
          <p:nvPr/>
        </p:nvSpPr>
        <p:spPr bwMode="auto">
          <a:xfrm>
            <a:off x="381000" y="5029200"/>
            <a:ext cx="8534400" cy="1077913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>
            <a:spAutoFit/>
          </a:bodyPr>
          <a:lstStyle/>
          <a:p>
            <a:r>
              <a:rPr lang="zh-TW" altLang="en-US" sz="3200" b="1">
                <a:latin typeface="AR Kaiti Medium Big5" pitchFamily="49" charset="-120"/>
                <a:ea typeface="AR Kaiti Medium Big5" pitchFamily="49" charset="-120"/>
              </a:rPr>
              <a:t>你來歇佇（</a:t>
            </a:r>
            <a:r>
              <a:rPr lang="en-US" sz="3200" b="1">
                <a:latin typeface="AR Kaiti Medium Big5" pitchFamily="49" charset="-120"/>
                <a:ea typeface="AR Kaiti Medium Big5" pitchFamily="49" charset="-120"/>
              </a:rPr>
              <a:t>khaw-saw'</a:t>
            </a:r>
            <a:r>
              <a:rPr lang="zh-TW" altLang="en-US" sz="3200" b="1">
                <a:latin typeface="AR Kaiti Medium Big5" pitchFamily="49" charset="-120"/>
                <a:ea typeface="AR Kaiti Medium Big5" pitchFamily="49" charset="-120"/>
              </a:rPr>
              <a:t>）耶和華──以色列上帝的翅下，願你得著伊的大賞賜。</a:t>
            </a:r>
            <a:endParaRPr lang="en-US" sz="3200" b="1">
              <a:latin typeface="AR Kaiti Medium Big5" pitchFamily="49" charset="-120"/>
              <a:ea typeface="AR Kaiti Medium Big5" pitchFamily="49" charset="-120"/>
            </a:endParaRPr>
          </a:p>
        </p:txBody>
      </p:sp>
    </p:spTree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 nodeType="clickPar">
                      <p:stCondLst>
                        <p:cond delay="indefinite"/>
                      </p:stCondLst>
                      <p:childTnLst>
                        <p:par>
                          <p:cTn id="4" fill="hold" nodeType="withGroup">
                            <p:stCondLst>
                              <p:cond delay="0"/>
                            </p:stCondLst>
                            <p:childTnLst>
                              <p:par>
                                <p:cTn id="5" presetID="5" presetClass="entr" presetSubtype="1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checkerboard(across)">
                                      <p:cBhvr>
                                        <p:cTn id="7" dur="500"/>
                                        <p:tgtEl>
                                          <p:spTgt spid="7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8" fill="hold" nodeType="clickPar">
                      <p:stCondLst>
                        <p:cond delay="indefinite"/>
                      </p:stCondLst>
                      <p:childTnLst>
                        <p:par>
                          <p:cTn id="9" fill="hold" nodeType="withGroup">
                            <p:stCondLst>
                              <p:cond delay="0"/>
                            </p:stCondLst>
                            <p:childTnLst>
                              <p:par>
                                <p:cTn id="10" presetID="27" presetClass="entr" presetSubtype="0" fill="hold" grpId="0" nodeType="clickEffect">
                                  <p:stCondLst>
                                    <p:cond delay="0"/>
                                  </p:stCondLst>
                                  <p:iterate type="lt">
                                    <p:tmPct val="50000"/>
                                  </p:iterate>
                                  <p:childTnLst>
                                    <p:set>
                                      <p:cBhvr>
                                        <p:cTn id="1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discrete" valueType="clr">
                                      <p:cBhvr override="childStyle">
                                        <p:cTn id="12" dur="80"/>
                                        <p:tgtEl>
                                          <p:spTgt spid="8"/>
                                        </p:tgtEl>
                                        <p:attrNameLst>
                                          <p:attrName>style.color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clrVal>
                                              <a:schemeClr val="accent2"/>
                                            </p:clrVal>
                                          </p:val>
                                        </p:tav>
                                        <p:tav tm="50000">
                                          <p:val>
                                            <p:clrVal>
                                              <a:schemeClr val="hlink"/>
                                            </p:clrVal>
                                          </p:val>
                                        </p:tav>
                                      </p:tavLst>
                                    </p:anim>
                                    <p:anim calcmode="discrete" valueType="clr">
                                      <p:cBhvr>
                                        <p:cTn id="13" dur="80"/>
                                        <p:tgtEl>
                                          <p:spTgt spid="8"/>
                                        </p:tgtEl>
                                        <p:attrNameLst>
                                          <p:attrName>fillcolor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clrVal>
                                              <a:schemeClr val="accent2"/>
                                            </p:clrVal>
                                          </p:val>
                                        </p:tav>
                                        <p:tav tm="50000">
                                          <p:val>
                                            <p:clrVal>
                                              <a:schemeClr val="hlink"/>
                                            </p:clrVal>
                                          </p:val>
                                        </p:tav>
                                      </p:tavLst>
                                    </p:anim>
                                    <p:set>
                                      <p:cBhvr>
                                        <p:cTn id="14" dur="80"/>
                                        <p:tgtEl>
                                          <p:spTgt spid="8"/>
                                        </p:tgtEl>
                                        <p:attrNameLst>
                                          <p:attrName>fill.type</p:attrName>
                                        </p:attrNameLst>
                                      </p:cBhvr>
                                      <p:to>
                                        <p:strVal val="solid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5" fill="hold" nodeType="clickPar">
                      <p:stCondLst>
                        <p:cond delay="indefinite"/>
                      </p:stCondLst>
                      <p:childTnLst>
                        <p:par>
                          <p:cTn id="16" fill="hold" nodeType="withGroup">
                            <p:stCondLst>
                              <p:cond delay="0"/>
                            </p:stCondLst>
                            <p:childTnLst>
                              <p:par>
                                <p:cTn id="17" presetID="27" presetClass="entr" presetSubtype="0" fill="hold" grpId="0" nodeType="clickEffect">
                                  <p:stCondLst>
                                    <p:cond delay="0"/>
                                  </p:stCondLst>
                                  <p:iterate type="lt">
                                    <p:tmPct val="50000"/>
                                  </p:iterate>
                                  <p:childTnLst>
                                    <p:set>
                                      <p:cBhvr>
                                        <p:cTn id="1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discrete" valueType="clr">
                                      <p:cBhvr override="childStyle">
                                        <p:cTn id="19" dur="80"/>
                                        <p:tgtEl>
                                          <p:spTgt spid="9"/>
                                        </p:tgtEl>
                                        <p:attrNameLst>
                                          <p:attrName>style.color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clrVal>
                                              <a:schemeClr val="accent2"/>
                                            </p:clrVal>
                                          </p:val>
                                        </p:tav>
                                        <p:tav tm="50000">
                                          <p:val>
                                            <p:clrVal>
                                              <a:schemeClr val="hlink"/>
                                            </p:clrVal>
                                          </p:val>
                                        </p:tav>
                                      </p:tavLst>
                                    </p:anim>
                                    <p:anim calcmode="discrete" valueType="clr">
                                      <p:cBhvr>
                                        <p:cTn id="20" dur="80"/>
                                        <p:tgtEl>
                                          <p:spTgt spid="9"/>
                                        </p:tgtEl>
                                        <p:attrNameLst>
                                          <p:attrName>fillcolor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clrVal>
                                              <a:schemeClr val="accent2"/>
                                            </p:clrVal>
                                          </p:val>
                                        </p:tav>
                                        <p:tav tm="50000">
                                          <p:val>
                                            <p:clrVal>
                                              <a:schemeClr val="hlink"/>
                                            </p:clrVal>
                                          </p:val>
                                        </p:tav>
                                      </p:tavLst>
                                    </p:anim>
                                    <p:set>
                                      <p:cBhvr>
                                        <p:cTn id="21" dur="80"/>
                                        <p:tgtEl>
                                          <p:spTgt spid="9"/>
                                        </p:tgtEl>
                                        <p:attrNameLst>
                                          <p:attrName>fill.type</p:attrName>
                                        </p:attrNameLst>
                                      </p:cBhvr>
                                      <p:to>
                                        <p:strVal val="solid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7" grpId="0" animBg="1"/>
      <p:bldP spid="8" grpId="0"/>
      <p:bldP spid="9" grpId="0"/>
    </p:bldLst>
  </p:timing>
</p:sld>
</file>

<file path=ppt/slides/slide1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" name="Rectangle 4"/>
          <p:cNvSpPr>
            <a:spLocks noChangeArrowheads="1"/>
          </p:cNvSpPr>
          <p:nvPr/>
        </p:nvSpPr>
        <p:spPr bwMode="auto">
          <a:xfrm>
            <a:off x="762000" y="457200"/>
            <a:ext cx="8001000" cy="92333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>
            <a:spAutoFit/>
          </a:bodyPr>
          <a:lstStyle/>
          <a:p>
            <a:pPr algn="ctr">
              <a:defRPr/>
            </a:pPr>
            <a:r>
              <a:rPr lang="zh-TW" altLang="en-US" sz="5400" dirty="0">
                <a:ln w="18415" cmpd="sng">
                  <a:solidFill>
                    <a:srgbClr val="FFFFFF"/>
                  </a:solidFill>
                  <a:prstDash val="solid"/>
                </a:ln>
                <a:solidFill>
                  <a:srgbClr val="C00000"/>
                </a:solidFill>
                <a:latin typeface="AR Maokai Heavy Big5" pitchFamily="49" charset="-120"/>
                <a:ea typeface="AR Maokai Heavy Big5" pitchFamily="49" charset="-120"/>
                <a:cs typeface="+mn-cs"/>
              </a:rPr>
              <a:t>袁幼軒的真實故事</a:t>
            </a:r>
            <a:endParaRPr lang="en-US" altLang="en-US" sz="5400" dirty="0">
              <a:ln w="18415" cmpd="sng">
                <a:solidFill>
                  <a:srgbClr val="FFFFFF"/>
                </a:solidFill>
                <a:prstDash val="solid"/>
              </a:ln>
              <a:solidFill>
                <a:srgbClr val="C00000"/>
              </a:solidFill>
              <a:latin typeface="AR Maokai Heavy Big5" pitchFamily="49" charset="-120"/>
              <a:ea typeface="AR Maokai Heavy Big5" pitchFamily="49" charset="-120"/>
              <a:cs typeface="+mn-cs"/>
            </a:endParaRPr>
          </a:p>
        </p:txBody>
      </p:sp>
      <p:pic>
        <p:nvPicPr>
          <p:cNvPr id="11270" name="Picture 6" descr="http://2.bp.blogspot.com/_p4WU7THu1E4/THYlp5CmdmI/AAAAAAAAMPo/F8YG2Xn_iJw/s1600/06.jpg"/>
          <p:cNvPicPr>
            <a:picLocks noChangeAspect="1" noChangeArrowheads="1"/>
          </p:cNvPicPr>
          <p:nvPr/>
        </p:nvPicPr>
        <p:blipFill>
          <a:blip r:embed="rId2" cstate="print"/>
          <a:srcRect/>
          <a:stretch>
            <a:fillRect/>
          </a:stretch>
        </p:blipFill>
        <p:spPr bwMode="auto">
          <a:xfrm>
            <a:off x="3352800" y="1676400"/>
            <a:ext cx="5334000" cy="4000501"/>
          </a:xfrm>
          <a:prstGeom prst="rect">
            <a:avLst/>
          </a:prstGeom>
          <a:solidFill>
            <a:srgbClr val="FFFFFF">
              <a:shade val="85000"/>
            </a:srgbClr>
          </a:solidFill>
          <a:ln w="88900" cap="sq">
            <a:solidFill>
              <a:srgbClr val="FFFFFF"/>
            </a:solidFill>
            <a:miter lim="800000"/>
          </a:ln>
          <a:effectLst>
            <a:outerShdw blurRad="55000" dist="18000" dir="5400000" algn="tl" rotWithShape="0">
              <a:srgbClr val="000000">
                <a:alpha val="40000"/>
              </a:srgbClr>
            </a:outerShdw>
          </a:effectLst>
          <a:scene3d>
            <a:camera prst="orthographicFront"/>
            <a:lightRig rig="twoPt" dir="t">
              <a:rot lat="0" lon="0" rev="7200000"/>
            </a:lightRig>
          </a:scene3d>
          <a:sp3d>
            <a:bevelT w="25400" h="19050"/>
            <a:contourClr>
              <a:srgbClr val="FFFFFF"/>
            </a:contourClr>
          </a:sp3d>
        </p:spPr>
      </p:pic>
      <p:pic>
        <p:nvPicPr>
          <p:cNvPr id="6" name="Picture 4" descr="http://1.bp.blogspot.com/_p4WU7THu1E4/THYvZ96xFBI/AAAAAAAAMQI/1di9POwzmys/s400/04.jpg"/>
          <p:cNvPicPr>
            <a:picLocks noChangeAspect="1" noChangeArrowheads="1"/>
          </p:cNvPicPr>
          <p:nvPr/>
        </p:nvPicPr>
        <p:blipFill>
          <a:blip r:embed="rId3" cstate="print"/>
          <a:srcRect/>
          <a:stretch>
            <a:fillRect/>
          </a:stretch>
        </p:blipFill>
        <p:spPr bwMode="auto">
          <a:xfrm>
            <a:off x="762000" y="1676400"/>
            <a:ext cx="2312108" cy="2438400"/>
          </a:xfrm>
          <a:prstGeom prst="rect">
            <a:avLst/>
          </a:prstGeom>
          <a:solidFill>
            <a:srgbClr val="FFFFFF">
              <a:shade val="85000"/>
            </a:srgbClr>
          </a:solidFill>
          <a:ln w="88900" cap="sq">
            <a:solidFill>
              <a:srgbClr val="FFFFFF"/>
            </a:solidFill>
            <a:miter lim="800000"/>
          </a:ln>
          <a:effectLst>
            <a:outerShdw blurRad="55000" dist="18000" dir="5400000" algn="tl" rotWithShape="0">
              <a:srgbClr val="000000">
                <a:alpha val="40000"/>
              </a:srgbClr>
            </a:outerShdw>
          </a:effectLst>
          <a:scene3d>
            <a:camera prst="orthographicFront"/>
            <a:lightRig rig="twoPt" dir="t">
              <a:rot lat="0" lon="0" rev="7200000"/>
            </a:lightRig>
          </a:scene3d>
          <a:sp3d>
            <a:bevelT w="25400" h="19050"/>
            <a:contourClr>
              <a:srgbClr val="FFFFFF"/>
            </a:contourClr>
          </a:sp3d>
        </p:spPr>
      </p:pic>
      <p:pic>
        <p:nvPicPr>
          <p:cNvPr id="11272" name="Picture 8" descr="http://4.bp.blogspot.com/_p4WU7THu1E4/THYqVvxBTtI/AAAAAAAAMPw/xjQuzKfAjWo/s1600/05.jpg"/>
          <p:cNvPicPr>
            <a:picLocks noChangeAspect="1" noChangeArrowheads="1"/>
          </p:cNvPicPr>
          <p:nvPr/>
        </p:nvPicPr>
        <p:blipFill>
          <a:blip r:embed="rId4" cstate="print"/>
          <a:srcRect/>
          <a:stretch>
            <a:fillRect/>
          </a:stretch>
        </p:blipFill>
        <p:spPr bwMode="auto">
          <a:xfrm>
            <a:off x="228600" y="4267200"/>
            <a:ext cx="2857500" cy="2143125"/>
          </a:xfrm>
          <a:prstGeom prst="rect">
            <a:avLst/>
          </a:prstGeom>
          <a:solidFill>
            <a:srgbClr val="FFFFFF">
              <a:shade val="85000"/>
            </a:srgbClr>
          </a:solidFill>
          <a:ln w="88900" cap="sq">
            <a:solidFill>
              <a:srgbClr val="FFFFFF"/>
            </a:solidFill>
            <a:miter lim="800000"/>
          </a:ln>
          <a:effectLst>
            <a:outerShdw blurRad="55000" dist="18000" dir="5400000" algn="tl" rotWithShape="0">
              <a:srgbClr val="000000">
                <a:alpha val="40000"/>
              </a:srgbClr>
            </a:outerShdw>
          </a:effectLst>
          <a:scene3d>
            <a:camera prst="orthographicFront"/>
            <a:lightRig rig="twoPt" dir="t">
              <a:rot lat="0" lon="0" rev="7200000"/>
            </a:lightRig>
          </a:scene3d>
          <a:sp3d>
            <a:bevelT w="25400" h="19050"/>
            <a:contourClr>
              <a:srgbClr val="FFFFFF"/>
            </a:contourClr>
          </a:sp3d>
        </p:spPr>
      </p:pic>
    </p:spTree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 nodeType="clickPar">
                      <p:stCondLst>
                        <p:cond delay="indefinite"/>
                      </p:stCondLst>
                      <p:childTnLst>
                        <p:par>
                          <p:cTn id="4" fill="hold" nodeType="withGroup">
                            <p:stCondLst>
                              <p:cond delay="0"/>
                            </p:stCondLst>
                            <p:childTnLst>
                              <p:par>
                                <p:cTn id="5" presetID="10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7" dur="2000"/>
                                        <p:tgtEl>
                                          <p:spTgt spid="6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8" fill="hold" nodeType="clickPar">
                      <p:stCondLst>
                        <p:cond delay="indefinite"/>
                      </p:stCondLst>
                      <p:childTnLst>
                        <p:par>
                          <p:cTn id="9" fill="hold" nodeType="withGroup">
                            <p:stCondLst>
                              <p:cond delay="0"/>
                            </p:stCondLst>
                            <p:childTnLst>
                              <p:par>
                                <p:cTn id="10" presetID="10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127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2" dur="2000"/>
                                        <p:tgtEl>
                                          <p:spTgt spid="11272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3" fill="hold" nodeType="clickPar">
                      <p:stCondLst>
                        <p:cond delay="indefinite"/>
                      </p:stCondLst>
                      <p:childTnLst>
                        <p:par>
                          <p:cTn id="14" fill="hold" nodeType="withGroup">
                            <p:stCondLst>
                              <p:cond delay="0"/>
                            </p:stCondLst>
                            <p:childTnLst>
                              <p:par>
                                <p:cTn id="15" presetID="5" presetClass="entr" presetSubtype="1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127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checkerboard(across)">
                                      <p:cBhvr>
                                        <p:cTn id="17" dur="500"/>
                                        <p:tgtEl>
                                          <p:spTgt spid="11270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1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Rectangle 3"/>
          <p:cNvSpPr/>
          <p:nvPr/>
        </p:nvSpPr>
        <p:spPr>
          <a:xfrm>
            <a:off x="990600" y="3124200"/>
            <a:ext cx="7315200" cy="2062163"/>
          </a:xfrm>
          <a:prstGeom prst="rect">
            <a:avLst/>
          </a:prstGeom>
        </p:spPr>
        <p:style>
          <a:lnRef idx="1">
            <a:schemeClr val="accent6"/>
          </a:lnRef>
          <a:fillRef idx="2">
            <a:schemeClr val="accent6"/>
          </a:fillRef>
          <a:effectRef idx="1">
            <a:schemeClr val="accent6"/>
          </a:effectRef>
          <a:fontRef idx="minor">
            <a:schemeClr val="dk1"/>
          </a:fontRef>
        </p:style>
        <p:txBody>
          <a:bodyPr>
            <a:spAutoFit/>
          </a:bodyPr>
          <a:lstStyle/>
          <a:p>
            <a:pPr>
              <a:defRPr/>
            </a:pPr>
            <a:r>
              <a:rPr lang="zh-TW" altLang="en-US" sz="3200" b="1" dirty="0">
                <a:latin typeface="AR Kaiti Medium Big5" pitchFamily="49" charset="-120"/>
                <a:ea typeface="AR Kaiti Medium Big5" pitchFamily="49" charset="-120"/>
              </a:rPr>
              <a:t>我所愛的兒子、女兒啊，回轉到上帝裡面，來歇佇耶和華──以色列上帝的翅下，在伊裡面有大能力，你要得著伊的大賞賜。</a:t>
            </a:r>
            <a:endParaRPr lang="en-US" sz="3200" dirty="0">
              <a:latin typeface="AR Kaiti Medium Big5" pitchFamily="49" charset="-120"/>
              <a:ea typeface="AR Kaiti Medium Big5" pitchFamily="49" charset="-120"/>
            </a:endParaRPr>
          </a:p>
        </p:txBody>
      </p:sp>
      <p:sp>
        <p:nvSpPr>
          <p:cNvPr id="5" name="Rectangle 4"/>
          <p:cNvSpPr/>
          <p:nvPr/>
        </p:nvSpPr>
        <p:spPr>
          <a:xfrm>
            <a:off x="685800" y="1447800"/>
            <a:ext cx="7879080" cy="1015663"/>
          </a:xfrm>
          <a:prstGeom prst="rect">
            <a:avLst/>
          </a:prstGeom>
        </p:spPr>
        <p:txBody>
          <a:bodyPr wrap="none">
            <a:spAutoFit/>
          </a:bodyPr>
          <a:lstStyle/>
          <a:p>
            <a:pPr>
              <a:defRPr/>
            </a:pPr>
            <a:r>
              <a:rPr lang="zh-TW" altLang="en-US" sz="6000" dirty="0">
                <a:ln w="18415" cmpd="sng">
                  <a:solidFill>
                    <a:srgbClr val="FFFFFF"/>
                  </a:solidFill>
                  <a:prstDash val="solid"/>
                </a:ln>
                <a:solidFill>
                  <a:srgbClr val="C00000"/>
                </a:solidFill>
                <a:latin typeface="AR Maokai Heavy Big5" pitchFamily="49" charset="-120"/>
                <a:ea typeface="AR Maokai Heavy Big5" pitchFamily="49" charset="-120"/>
              </a:rPr>
              <a:t>湊巧</a:t>
            </a:r>
            <a:r>
              <a:rPr lang="en-US" altLang="en-US" sz="6000" dirty="0">
                <a:ln w="18415" cmpd="sng">
                  <a:solidFill>
                    <a:srgbClr val="FFFFFF"/>
                  </a:solidFill>
                  <a:prstDash val="solid"/>
                </a:ln>
                <a:solidFill>
                  <a:srgbClr val="C00000"/>
                </a:solidFill>
                <a:latin typeface="AR Maokai Heavy Big5" pitchFamily="49" charset="-120"/>
                <a:ea typeface="AR Maokai Heavy Big5" pitchFamily="49" charset="-120"/>
              </a:rPr>
              <a:t>—</a:t>
            </a:r>
            <a:r>
              <a:rPr lang="zh-TW" altLang="en-US" sz="6000" dirty="0">
                <a:ln w="18415" cmpd="sng">
                  <a:solidFill>
                    <a:srgbClr val="FFFFFF"/>
                  </a:solidFill>
                  <a:prstDash val="solid"/>
                </a:ln>
                <a:solidFill>
                  <a:srgbClr val="C00000"/>
                </a:solidFill>
                <a:latin typeface="AR Maokai Heavy Big5" pitchFamily="49" charset="-120"/>
                <a:ea typeface="AR Maokai Heavy Big5" pitchFamily="49" charset="-120"/>
              </a:rPr>
              <a:t>上帝做工的開始</a:t>
            </a:r>
            <a:endParaRPr lang="en-US" altLang="en-US" sz="6000" dirty="0">
              <a:ln w="18415" cmpd="sng">
                <a:solidFill>
                  <a:srgbClr val="FFFFFF"/>
                </a:solidFill>
                <a:prstDash val="solid"/>
              </a:ln>
              <a:solidFill>
                <a:srgbClr val="C00000"/>
              </a:solidFill>
              <a:latin typeface="AR Maokai Heavy Big5" pitchFamily="49" charset="-120"/>
              <a:ea typeface="AR Maokai Heavy Big5" pitchFamily="49" charset="-120"/>
            </a:endParaRPr>
          </a:p>
        </p:txBody>
      </p:sp>
    </p:spTree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 nodeType="clickPar">
                      <p:stCondLst>
                        <p:cond delay="indefinite"/>
                      </p:stCondLst>
                      <p:childTnLst>
                        <p:par>
                          <p:cTn id="4" fill="hold" nodeType="withGroup">
                            <p:stCondLst>
                              <p:cond delay="0"/>
                            </p:stCondLst>
                            <p:childTnLst>
                              <p:par>
                                <p:cTn id="5" presetID="27" presetClass="entr" presetSubtype="0" fill="hold" grpId="0" nodeType="clickEffect">
                                  <p:stCondLst>
                                    <p:cond delay="0"/>
                                  </p:stCondLst>
                                  <p:iterate type="lt">
                                    <p:tmPct val="50000"/>
                                  </p:iterate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discrete" valueType="clr">
                                      <p:cBhvr override="childStyle">
                                        <p:cTn id="7" dur="80"/>
                                        <p:tgtEl>
                                          <p:spTgt spid="4"/>
                                        </p:tgtEl>
                                        <p:attrNameLst>
                                          <p:attrName>style.color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clrVal>
                                              <a:schemeClr val="accent2"/>
                                            </p:clrVal>
                                          </p:val>
                                        </p:tav>
                                        <p:tav tm="50000">
                                          <p:val>
                                            <p:clrVal>
                                              <a:schemeClr val="hlink"/>
                                            </p:clrVal>
                                          </p:val>
                                        </p:tav>
                                      </p:tavLst>
                                    </p:anim>
                                    <p:anim calcmode="discrete" valueType="clr">
                                      <p:cBhvr>
                                        <p:cTn id="8" dur="80"/>
                                        <p:tgtEl>
                                          <p:spTgt spid="4"/>
                                        </p:tgtEl>
                                        <p:attrNameLst>
                                          <p:attrName>fillcolor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clrVal>
                                              <a:schemeClr val="accent2"/>
                                            </p:clrVal>
                                          </p:val>
                                        </p:tav>
                                        <p:tav tm="50000">
                                          <p:val>
                                            <p:clrVal>
                                              <a:schemeClr val="hlink"/>
                                            </p:clrVal>
                                          </p:val>
                                        </p:tav>
                                      </p:tavLst>
                                    </p:anim>
                                    <p:set>
                                      <p:cBhvr>
                                        <p:cTn id="9" dur="80"/>
                                        <p:tgtEl>
                                          <p:spTgt spid="4"/>
                                        </p:tgtEl>
                                        <p:attrNameLst>
                                          <p:attrName>fill.type</p:attrName>
                                        </p:attrNameLst>
                                      </p:cBhvr>
                                      <p:to>
                                        <p:strVal val="solid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4" grpId="0" animBg="1"/>
    </p:bldLst>
  </p:timing>
</p:sld>
</file>

<file path=ppt/theme/theme1.xml><?xml version="1.0" encoding="utf-8"?>
<a:theme xmlns:a="http://schemas.openxmlformats.org/drawingml/2006/main" name="Office Theme">
  <a:themeElements>
    <a:clrScheme name="Office">
      <a:dk1>
        <a:sysClr val="windowText" lastClr="000000"/>
      </a:dk1>
      <a:lt1>
        <a:sysClr val="window" lastClr="FFFFFF"/>
      </a:lt1>
      <a:dk2>
        <a:srgbClr val="1F497D"/>
      </a:dk2>
      <a:lt2>
        <a:srgbClr val="EEECE1"/>
      </a:lt2>
      <a:accent1>
        <a:srgbClr val="4F81BD"/>
      </a:accent1>
      <a:accent2>
        <a:srgbClr val="C0504D"/>
      </a:accent2>
      <a:accent3>
        <a:srgbClr val="9BBB59"/>
      </a:accent3>
      <a:accent4>
        <a:srgbClr val="8064A2"/>
      </a:accent4>
      <a:accent5>
        <a:srgbClr val="4BACC6"/>
      </a:accent5>
      <a:accent6>
        <a:srgbClr val="F79646"/>
      </a:accent6>
      <a:hlink>
        <a:srgbClr val="0000FF"/>
      </a:hlink>
      <a:folHlink>
        <a:srgbClr val="800080"/>
      </a:folHlink>
    </a:clrScheme>
    <a:fontScheme name="Office">
      <a:maj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</a:majorFont>
      <a:min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shade val="51000"/>
                <a:satMod val="130000"/>
              </a:schemeClr>
            </a:gs>
            <a:gs pos="80000">
              <a:schemeClr val="phClr">
                <a:shade val="93000"/>
                <a:satMod val="130000"/>
              </a:schemeClr>
            </a:gs>
            <a:gs pos="100000">
              <a:schemeClr val="phClr">
                <a:shade val="94000"/>
                <a:satMod val="135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/>
  <a:extraClrSchemeLst/>
</a:theme>
</file>

<file path=ppt/theme/theme2.xml><?xml version="1.0" encoding="utf-8"?>
<a:theme xmlns:a="http://schemas.openxmlformats.org/drawingml/2006/main" name="Office Theme">
  <a:themeElements>
    <a:clrScheme name="Office">
      <a:dk1>
        <a:sysClr val="windowText" lastClr="000000"/>
      </a:dk1>
      <a:lt1>
        <a:sysClr val="window" lastClr="FFFFFF"/>
      </a:lt1>
      <a:dk2>
        <a:srgbClr val="1F497D"/>
      </a:dk2>
      <a:lt2>
        <a:srgbClr val="EEECE1"/>
      </a:lt2>
      <a:accent1>
        <a:srgbClr val="4F81BD"/>
      </a:accent1>
      <a:accent2>
        <a:srgbClr val="C0504D"/>
      </a:accent2>
      <a:accent3>
        <a:srgbClr val="9BBB59"/>
      </a:accent3>
      <a:accent4>
        <a:srgbClr val="8064A2"/>
      </a:accent4>
      <a:accent5>
        <a:srgbClr val="4BACC6"/>
      </a:accent5>
      <a:accent6>
        <a:srgbClr val="F79646"/>
      </a:accent6>
      <a:hlink>
        <a:srgbClr val="0000FF"/>
      </a:hlink>
      <a:folHlink>
        <a:srgbClr val="800080"/>
      </a:folHlink>
    </a:clrScheme>
    <a:fontScheme name="Office">
      <a:maj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</a:majorFont>
      <a:min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shade val="51000"/>
                <a:satMod val="130000"/>
              </a:schemeClr>
            </a:gs>
            <a:gs pos="80000">
              <a:schemeClr val="phClr">
                <a:shade val="93000"/>
                <a:satMod val="130000"/>
              </a:schemeClr>
            </a:gs>
            <a:gs pos="100000">
              <a:schemeClr val="phClr">
                <a:shade val="94000"/>
                <a:satMod val="135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/>
  <a:extraClrSchemeLst/>
</a:theme>
</file>

<file path=docProps/app.xml><?xml version="1.0" encoding="utf-8"?>
<Properties xmlns="http://schemas.openxmlformats.org/officeDocument/2006/extended-properties" xmlns:vt="http://schemas.openxmlformats.org/officeDocument/2006/docPropsVTypes">
  <TotalTime>5398</TotalTime>
  <Words>483</Words>
  <Application>Microsoft Office PowerPoint</Application>
  <PresentationFormat>On-screen Show (4:3)</PresentationFormat>
  <Paragraphs>31</Paragraphs>
  <Slides>12</Slides>
  <Notes>0</Notes>
  <HiddenSlides>0</HiddenSlides>
  <MMClips>0</MMClips>
  <ScaleCrop>false</ScaleCrop>
  <HeadingPairs>
    <vt:vector size="6" baseType="variant">
      <vt:variant>
        <vt:lpstr>Fonts Used</vt:lpstr>
      </vt:variant>
      <vt:variant>
        <vt:i4>7</vt:i4>
      </vt:variant>
      <vt:variant>
        <vt:lpstr>Theme</vt:lpstr>
      </vt:variant>
      <vt:variant>
        <vt:i4>1</vt:i4>
      </vt:variant>
      <vt:variant>
        <vt:lpstr>Slide Titles</vt:lpstr>
      </vt:variant>
      <vt:variant>
        <vt:i4>12</vt:i4>
      </vt:variant>
    </vt:vector>
  </HeadingPairs>
  <TitlesOfParts>
    <vt:vector size="20" baseType="lpstr">
      <vt:lpstr>Arial</vt:lpstr>
      <vt:lpstr>Calibri</vt:lpstr>
      <vt:lpstr>AR Kaiti Medium Big5</vt:lpstr>
      <vt:lpstr>AR Maokai Heavy Big5</vt:lpstr>
      <vt:lpstr>AR Heiti Bold Big5</vt:lpstr>
      <vt:lpstr>Times New Roman</vt:lpstr>
      <vt:lpstr>PMingLiU</vt:lpstr>
      <vt:lpstr>Office Theme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</vt:vector>
  </TitlesOfParts>
  <Company>Hewlett-Packard</Company>
  <LinksUpToDate>false</LinksUpToDate>
  <SharedDoc>false</SharedDoc>
  <HyperlinksChanged>false</HyperlinksChanged>
  <AppVersion>14.0000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Slide 1</dc:title>
  <dc:creator>MingHsu</dc:creator>
  <cp:lastModifiedBy>Sunday Worship</cp:lastModifiedBy>
  <cp:revision>486</cp:revision>
  <dcterms:created xsi:type="dcterms:W3CDTF">2012-07-26T18:08:46Z</dcterms:created>
  <dcterms:modified xsi:type="dcterms:W3CDTF">2012-11-11T04:56:44Z</dcterms:modified>
</cp:coreProperties>
</file>